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9"/>
  </p:notesMasterIdLst>
  <p:sldIdLst>
    <p:sldId id="284" r:id="rId6"/>
    <p:sldId id="283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3084305-B03C-43F3-82CB-6CE1ACED65DC}">
          <p14:sldIdLst>
            <p14:sldId id="284"/>
            <p14:sldId id="283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B4A"/>
    <a:srgbClr val="FCE5BB"/>
    <a:srgbClr val="F2CC85"/>
    <a:srgbClr val="F6B845"/>
    <a:srgbClr val="E9F0F7"/>
    <a:srgbClr val="B0BFCF"/>
    <a:srgbClr val="7E90A3"/>
    <a:srgbClr val="576A7D"/>
    <a:srgbClr val="F2BDA0"/>
    <a:srgbClr val="F28C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F616B-0F2A-6F24-594A-B1BEA5159508}" v="4" dt="2024-09-29T03:23:55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F2CCC9-4DEA-409B-BEC5-DEDD5F70C76F}" type="doc">
      <dgm:prSet loTypeId="urn:microsoft.com/office/officeart/2005/8/layout/lProcess3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91D88DE-7542-4E06-A2EC-042AB2D12589}">
      <dgm:prSet phldrT="[Text]"/>
      <dgm:spPr/>
      <dgm:t>
        <a:bodyPr/>
        <a:lstStyle/>
        <a:p>
          <a:r>
            <a:rPr lang="en-US" dirty="0"/>
            <a:t>Create Statement Vouchers</a:t>
          </a:r>
        </a:p>
      </dgm:t>
    </dgm:pt>
    <dgm:pt modelId="{EB1B1642-C68C-43A0-86C4-EE1962974E86}" type="parTrans" cxnId="{A8423C12-12A7-4498-8A47-E3C7784497B8}">
      <dgm:prSet/>
      <dgm:spPr/>
      <dgm:t>
        <a:bodyPr/>
        <a:lstStyle/>
        <a:p>
          <a:endParaRPr lang="en-US"/>
        </a:p>
      </dgm:t>
    </dgm:pt>
    <dgm:pt modelId="{C32C1882-A6EE-4102-9DA5-2FD910DFA23F}" type="sibTrans" cxnId="{A8423C12-12A7-4498-8A47-E3C7784497B8}">
      <dgm:prSet/>
      <dgm:spPr/>
      <dgm:t>
        <a:bodyPr/>
        <a:lstStyle/>
        <a:p>
          <a:endParaRPr lang="en-US"/>
        </a:p>
      </dgm:t>
    </dgm:pt>
    <dgm:pt modelId="{521A13E6-63AE-4C53-97D7-5B571AEA822B}">
      <dgm:prSet phldrT="[Text]"/>
      <dgm:spPr/>
      <dgm:t>
        <a:bodyPr/>
        <a:lstStyle/>
        <a:p>
          <a:r>
            <a:rPr lang="en-US" sz="1000" dirty="0"/>
            <a:t>Create statement vouchers for asset </a:t>
          </a:r>
          <a:r>
            <a:rPr lang="en-US" dirty="0"/>
            <a:t>accounts.</a:t>
          </a:r>
          <a:endParaRPr lang="en-US" sz="1000" dirty="0"/>
        </a:p>
      </dgm:t>
    </dgm:pt>
    <dgm:pt modelId="{05C2FA9E-1281-4DE1-92D1-C7B75BFCA5C1}" type="parTrans" cxnId="{1A949E2D-7F4E-4CB4-9629-7FA3816E1C71}">
      <dgm:prSet/>
      <dgm:spPr/>
      <dgm:t>
        <a:bodyPr/>
        <a:lstStyle/>
        <a:p>
          <a:endParaRPr lang="en-US"/>
        </a:p>
      </dgm:t>
    </dgm:pt>
    <dgm:pt modelId="{1AFB380C-4372-45EA-AB0D-D2667A00A29D}" type="sibTrans" cxnId="{1A949E2D-7F4E-4CB4-9629-7FA3816E1C71}">
      <dgm:prSet/>
      <dgm:spPr/>
      <dgm:t>
        <a:bodyPr/>
        <a:lstStyle/>
        <a:p>
          <a:endParaRPr lang="en-US"/>
        </a:p>
      </dgm:t>
    </dgm:pt>
    <dgm:pt modelId="{16C6D33B-CD96-47F7-B4E7-C513AAF6DCEB}">
      <dgm:prSet phldrT="[Text]"/>
      <dgm:spPr/>
      <dgm:t>
        <a:bodyPr/>
        <a:lstStyle/>
        <a:p>
          <a:r>
            <a:rPr lang="en-US" sz="1000" dirty="0"/>
            <a:t>Prepares for bank r</a:t>
          </a:r>
          <a:r>
            <a:rPr lang="en-US" dirty="0"/>
            <a:t>econciliation.</a:t>
          </a:r>
          <a:endParaRPr lang="en-US" sz="1000" dirty="0"/>
        </a:p>
      </dgm:t>
    </dgm:pt>
    <dgm:pt modelId="{DBF10C9C-3401-402A-958B-4C1AA8BF0655}" type="parTrans" cxnId="{A928DD98-1D75-455E-848F-5AA9E20724F7}">
      <dgm:prSet/>
      <dgm:spPr/>
      <dgm:t>
        <a:bodyPr/>
        <a:lstStyle/>
        <a:p>
          <a:endParaRPr lang="en-US"/>
        </a:p>
      </dgm:t>
    </dgm:pt>
    <dgm:pt modelId="{1266E579-0646-4B29-B4E7-0A3A2A05B6E2}" type="sibTrans" cxnId="{A928DD98-1D75-455E-848F-5AA9E20724F7}">
      <dgm:prSet/>
      <dgm:spPr/>
      <dgm:t>
        <a:bodyPr/>
        <a:lstStyle/>
        <a:p>
          <a:endParaRPr lang="en-US"/>
        </a:p>
      </dgm:t>
    </dgm:pt>
    <dgm:pt modelId="{AB8D6558-86E0-43F1-B297-F7550931C34F}">
      <dgm:prSet phldrT="[Text]"/>
      <dgm:spPr/>
      <dgm:t>
        <a:bodyPr/>
        <a:lstStyle/>
        <a:p>
          <a:r>
            <a:rPr lang="en-US" dirty="0"/>
            <a:t>Bank Reconciliation</a:t>
          </a:r>
        </a:p>
      </dgm:t>
    </dgm:pt>
    <dgm:pt modelId="{8C41848D-B4FB-4914-BE67-FB645B555535}" type="parTrans" cxnId="{F0B99E9F-C111-4638-9EFC-7DBCB7CFA0A7}">
      <dgm:prSet/>
      <dgm:spPr/>
      <dgm:t>
        <a:bodyPr/>
        <a:lstStyle/>
        <a:p>
          <a:endParaRPr lang="en-US"/>
        </a:p>
      </dgm:t>
    </dgm:pt>
    <dgm:pt modelId="{60389EA9-6339-4EB6-A8FB-5F9E0407C50D}" type="sibTrans" cxnId="{F0B99E9F-C111-4638-9EFC-7DBCB7CFA0A7}">
      <dgm:prSet/>
      <dgm:spPr/>
      <dgm:t>
        <a:bodyPr/>
        <a:lstStyle/>
        <a:p>
          <a:endParaRPr lang="en-US"/>
        </a:p>
      </dgm:t>
    </dgm:pt>
    <dgm:pt modelId="{4720F36D-6A10-4BBA-BA6B-E01B957E8F32}">
      <dgm:prSet phldrT="[Text]"/>
      <dgm:spPr/>
      <dgm:t>
        <a:bodyPr/>
        <a:lstStyle/>
        <a:p>
          <a:r>
            <a:rPr lang="en-US" sz="1000" dirty="0"/>
            <a:t>Reconcile bank accounts for asset accounts.</a:t>
          </a:r>
        </a:p>
        <a:p>
          <a:r>
            <a:rPr lang="en-US" sz="600" b="1" dirty="0"/>
            <a:t>Tip for FIMS/CSData clients</a:t>
          </a:r>
          <a:r>
            <a:rPr lang="en-US" sz="600" dirty="0"/>
            <a:t>: </a:t>
          </a:r>
          <a:r>
            <a:rPr lang="en-US" sz="600" b="0" dirty="0"/>
            <a:t>Reverse reconcile is </a:t>
          </a:r>
          <a:r>
            <a:rPr lang="en-US" sz="600" dirty="0"/>
            <a:t>required to show prior month outstanding transactions going forward. The </a:t>
          </a:r>
          <a:r>
            <a:rPr lang="en-US" sz="600" b="0" dirty="0"/>
            <a:t>first bank reconcile </a:t>
          </a:r>
          <a:r>
            <a:rPr lang="en-US" sz="600" dirty="0"/>
            <a:t>should be created for a month that was reconciled in the legacy system, at least two months back. </a:t>
          </a:r>
          <a:br>
            <a:rPr lang="en-US" sz="600" dirty="0"/>
          </a:br>
          <a:r>
            <a:rPr lang="en-US" sz="600" dirty="0"/>
            <a:t>If mid-month switch to </a:t>
          </a:r>
          <a:r>
            <a:rPr lang="en-US" sz="600" dirty="0" err="1"/>
            <a:t>CommunitySuite</a:t>
          </a:r>
          <a:r>
            <a:rPr lang="en-US" sz="600" dirty="0"/>
            <a:t>, go three months back.</a:t>
          </a:r>
        </a:p>
      </dgm:t>
    </dgm:pt>
    <dgm:pt modelId="{1637E0A5-FFD5-4EE1-9AF6-EE37726D7AF8}" type="parTrans" cxnId="{025D22A7-53DF-413D-A33A-F6B087EAFD78}">
      <dgm:prSet/>
      <dgm:spPr/>
      <dgm:t>
        <a:bodyPr/>
        <a:lstStyle/>
        <a:p>
          <a:endParaRPr lang="en-US"/>
        </a:p>
      </dgm:t>
    </dgm:pt>
    <dgm:pt modelId="{FC88FA66-B127-4D21-B916-60E3B6CE941A}" type="sibTrans" cxnId="{025D22A7-53DF-413D-A33A-F6B087EAFD78}">
      <dgm:prSet/>
      <dgm:spPr/>
      <dgm:t>
        <a:bodyPr/>
        <a:lstStyle/>
        <a:p>
          <a:endParaRPr lang="en-US"/>
        </a:p>
      </dgm:t>
    </dgm:pt>
    <dgm:pt modelId="{3C0DB8DF-B342-406F-A83E-F3F5DFA3A1D9}">
      <dgm:prSet phldrT="[Text]"/>
      <dgm:spPr/>
      <dgm:t>
        <a:bodyPr/>
        <a:lstStyle/>
        <a:p>
          <a:r>
            <a:rPr lang="en-US" sz="1000" dirty="0"/>
            <a:t>Prepares for revenue s</a:t>
          </a:r>
          <a:r>
            <a:rPr lang="en-US" dirty="0"/>
            <a:t>hare</a:t>
          </a:r>
          <a:r>
            <a:rPr lang="en-US" sz="1000" dirty="0"/>
            <a:t> </a:t>
          </a:r>
        </a:p>
        <a:p>
          <a:r>
            <a:rPr lang="en-US" sz="700" dirty="0"/>
            <a:t>by recording correct account balances.</a:t>
          </a:r>
        </a:p>
      </dgm:t>
    </dgm:pt>
    <dgm:pt modelId="{33AE7BDC-905E-4F04-91D4-B934C87BB31B}" type="parTrans" cxnId="{F8913CBD-EDCD-40C0-9D17-A87AB231EF3C}">
      <dgm:prSet/>
      <dgm:spPr/>
      <dgm:t>
        <a:bodyPr/>
        <a:lstStyle/>
        <a:p>
          <a:endParaRPr lang="en-US"/>
        </a:p>
      </dgm:t>
    </dgm:pt>
    <dgm:pt modelId="{8D3A090E-46B2-4CC4-B6AA-1719646E9F79}" type="sibTrans" cxnId="{F8913CBD-EDCD-40C0-9D17-A87AB231EF3C}">
      <dgm:prSet/>
      <dgm:spPr/>
      <dgm:t>
        <a:bodyPr/>
        <a:lstStyle/>
        <a:p>
          <a:endParaRPr lang="en-US"/>
        </a:p>
      </dgm:t>
    </dgm:pt>
    <dgm:pt modelId="{F72C047C-B5E2-427B-A407-C744BBC08F97}">
      <dgm:prSet phldrT="[Text]"/>
      <dgm:spPr/>
      <dgm:t>
        <a:bodyPr/>
        <a:lstStyle/>
        <a:p>
          <a:r>
            <a:rPr lang="en-US" dirty="0"/>
            <a:t>Balance</a:t>
          </a:r>
          <a:br>
            <a:rPr lang="en-US" dirty="0"/>
          </a:br>
          <a:r>
            <a:rPr lang="en-US" dirty="0"/>
            <a:t> Swap / Cash Management</a:t>
          </a:r>
        </a:p>
      </dgm:t>
    </dgm:pt>
    <dgm:pt modelId="{7C78ED5C-C556-45BE-B541-3DC8F7507316}" type="parTrans" cxnId="{EC1FE861-1A42-4641-8D78-339E3A3705B9}">
      <dgm:prSet/>
      <dgm:spPr/>
      <dgm:t>
        <a:bodyPr/>
        <a:lstStyle/>
        <a:p>
          <a:endParaRPr lang="en-US"/>
        </a:p>
      </dgm:t>
    </dgm:pt>
    <dgm:pt modelId="{ECF14A98-4207-46F9-A8F7-C61E5DBCEA0C}" type="sibTrans" cxnId="{EC1FE861-1A42-4641-8D78-339E3A3705B9}">
      <dgm:prSet/>
      <dgm:spPr/>
      <dgm:t>
        <a:bodyPr/>
        <a:lstStyle/>
        <a:p>
          <a:endParaRPr lang="en-US"/>
        </a:p>
      </dgm:t>
    </dgm:pt>
    <dgm:pt modelId="{CC79FC54-687D-4E20-AD0D-8619C10EBFAD}">
      <dgm:prSet phldrT="[Text]"/>
      <dgm:spPr/>
      <dgm:t>
        <a:bodyPr/>
        <a:lstStyle/>
        <a:p>
          <a:pPr rtl="0"/>
          <a:r>
            <a:rPr lang="en-US" sz="1000" dirty="0">
              <a:solidFill>
                <a:srgbClr val="010000"/>
              </a:solidFill>
              <a:latin typeface="Calibri Light" panose="020F0302020204030204"/>
            </a:rPr>
            <a:t>Swap as of last day of the month if not already done. </a:t>
          </a:r>
          <a:br>
            <a:rPr lang="en-US" sz="1000" dirty="0">
              <a:solidFill>
                <a:srgbClr val="010000"/>
              </a:solidFill>
              <a:latin typeface="Calibri Light" panose="020F0302020204030204"/>
            </a:rPr>
          </a:br>
          <a:br>
            <a:rPr lang="en-US" sz="1000" dirty="0">
              <a:solidFill>
                <a:srgbClr val="010000"/>
              </a:solidFill>
              <a:latin typeface="Calibri Light" panose="020F0302020204030204"/>
            </a:rPr>
          </a:br>
          <a:r>
            <a:rPr lang="en-US" sz="1000" dirty="0"/>
            <a:t>Calculation based on i</a:t>
          </a:r>
          <a:r>
            <a:rPr lang="en-US" dirty="0"/>
            <a:t>nvestment</a:t>
          </a:r>
          <a:r>
            <a:rPr lang="en-US" sz="1000" dirty="0"/>
            <a:t> strategies</a:t>
          </a:r>
          <a:r>
            <a:rPr lang="en-US" sz="700" dirty="0"/>
            <a:t> set on funds, minimum checking balance, payables, and keep Spendable in Checking setting.</a:t>
          </a:r>
        </a:p>
      </dgm:t>
    </dgm:pt>
    <dgm:pt modelId="{B27B8F41-4554-4DF4-811B-A124A3E2275B}" type="parTrans" cxnId="{D4C35453-2872-4E95-90DF-6FF9088C318A}">
      <dgm:prSet/>
      <dgm:spPr/>
      <dgm:t>
        <a:bodyPr/>
        <a:lstStyle/>
        <a:p>
          <a:endParaRPr lang="en-US"/>
        </a:p>
      </dgm:t>
    </dgm:pt>
    <dgm:pt modelId="{A9963D18-12D1-4744-A6C8-4BEBEE26152A}" type="sibTrans" cxnId="{D4C35453-2872-4E95-90DF-6FF9088C318A}">
      <dgm:prSet/>
      <dgm:spPr/>
      <dgm:t>
        <a:bodyPr/>
        <a:lstStyle/>
        <a:p>
          <a:endParaRPr lang="en-US"/>
        </a:p>
      </dgm:t>
    </dgm:pt>
    <dgm:pt modelId="{3936B426-5E2D-4605-9626-F9C69842947D}">
      <dgm:prSet/>
      <dgm:spPr/>
      <dgm:t>
        <a:bodyPr/>
        <a:lstStyle/>
        <a:p>
          <a:r>
            <a:rPr lang="en-US" dirty="0"/>
            <a:t>Run Admin</a:t>
          </a:r>
          <a:br>
            <a:rPr lang="en-US" dirty="0"/>
          </a:br>
          <a:r>
            <a:rPr lang="en-US" dirty="0"/>
            <a:t> Fees</a:t>
          </a:r>
        </a:p>
      </dgm:t>
    </dgm:pt>
    <dgm:pt modelId="{9DBDF9B2-A0D8-44CD-A23C-0295B4C12544}" type="parTrans" cxnId="{516614D0-477F-4741-8371-7E150C68FC9C}">
      <dgm:prSet/>
      <dgm:spPr/>
      <dgm:t>
        <a:bodyPr/>
        <a:lstStyle/>
        <a:p>
          <a:endParaRPr lang="en-US"/>
        </a:p>
      </dgm:t>
    </dgm:pt>
    <dgm:pt modelId="{351376EB-1FF4-42D3-8DFD-F63829C9EDBC}" type="sibTrans" cxnId="{516614D0-477F-4741-8371-7E150C68FC9C}">
      <dgm:prSet/>
      <dgm:spPr/>
      <dgm:t>
        <a:bodyPr/>
        <a:lstStyle/>
        <a:p>
          <a:endParaRPr lang="en-US"/>
        </a:p>
      </dgm:t>
    </dgm:pt>
    <dgm:pt modelId="{5738F652-71F7-4222-8B5A-E08522BC5666}">
      <dgm:prSet/>
      <dgm:spPr/>
      <dgm:t>
        <a:bodyPr/>
        <a:lstStyle/>
        <a:p>
          <a:r>
            <a:rPr lang="en-US" dirty="0"/>
            <a:t>Process Distributions</a:t>
          </a:r>
        </a:p>
      </dgm:t>
    </dgm:pt>
    <dgm:pt modelId="{079F7D2A-69B0-4011-BCB3-9D93EF9BE442}" type="parTrans" cxnId="{CA523E25-1491-4F63-9851-006B3684A8E5}">
      <dgm:prSet/>
      <dgm:spPr/>
      <dgm:t>
        <a:bodyPr/>
        <a:lstStyle/>
        <a:p>
          <a:endParaRPr lang="en-US"/>
        </a:p>
      </dgm:t>
    </dgm:pt>
    <dgm:pt modelId="{C793A553-0768-4ABA-8759-82A8BFD9A70C}" type="sibTrans" cxnId="{CA523E25-1491-4F63-9851-006B3684A8E5}">
      <dgm:prSet/>
      <dgm:spPr/>
      <dgm:t>
        <a:bodyPr/>
        <a:lstStyle/>
        <a:p>
          <a:endParaRPr lang="en-US"/>
        </a:p>
      </dgm:t>
    </dgm:pt>
    <dgm:pt modelId="{D163BDD6-82E0-4C4D-AC76-00067C4AB690}">
      <dgm:prSet/>
      <dgm:spPr/>
      <dgm:t>
        <a:bodyPr/>
        <a:lstStyle/>
        <a:p>
          <a:r>
            <a:rPr lang="en-US" dirty="0"/>
            <a:t>Run Revenue Share</a:t>
          </a:r>
        </a:p>
      </dgm:t>
    </dgm:pt>
    <dgm:pt modelId="{2ABE19A9-0CD4-4EC2-9B9E-BC8033E61B01}" type="parTrans" cxnId="{F693C80C-53F4-4F7B-A5BF-53C361F15127}">
      <dgm:prSet/>
      <dgm:spPr/>
      <dgm:t>
        <a:bodyPr/>
        <a:lstStyle/>
        <a:p>
          <a:endParaRPr lang="en-US"/>
        </a:p>
      </dgm:t>
    </dgm:pt>
    <dgm:pt modelId="{EF3DDF87-ACCB-46B4-8A85-4B775C14C8D1}" type="sibTrans" cxnId="{F693C80C-53F4-4F7B-A5BF-53C361F15127}">
      <dgm:prSet/>
      <dgm:spPr/>
      <dgm:t>
        <a:bodyPr/>
        <a:lstStyle/>
        <a:p>
          <a:endParaRPr lang="en-US"/>
        </a:p>
      </dgm:t>
    </dgm:pt>
    <dgm:pt modelId="{7D265EBB-972B-44B5-9C01-C142D69CF715}">
      <dgm:prSet/>
      <dgm:spPr/>
      <dgm:t>
        <a:bodyPr/>
        <a:lstStyle/>
        <a:p>
          <a:r>
            <a:rPr lang="en-US" sz="1000" dirty="0"/>
            <a:t>Prepares for revenue share</a:t>
          </a:r>
        </a:p>
        <a:p>
          <a:r>
            <a:rPr lang="en-US" sz="700" dirty="0"/>
            <a:t> by recording appropriate fund balances in asset accounts.</a:t>
          </a:r>
        </a:p>
      </dgm:t>
    </dgm:pt>
    <dgm:pt modelId="{57066283-90B4-4CF5-97D9-643F6F76E686}" type="parTrans" cxnId="{C2DA00C8-ABB2-4544-924F-E3E67EDC2789}">
      <dgm:prSet/>
      <dgm:spPr/>
      <dgm:t>
        <a:bodyPr/>
        <a:lstStyle/>
        <a:p>
          <a:endParaRPr lang="en-US"/>
        </a:p>
      </dgm:t>
    </dgm:pt>
    <dgm:pt modelId="{5232EF41-249B-49E5-9588-057D7066DFA5}" type="sibTrans" cxnId="{C2DA00C8-ABB2-4544-924F-E3E67EDC2789}">
      <dgm:prSet/>
      <dgm:spPr/>
      <dgm:t>
        <a:bodyPr/>
        <a:lstStyle/>
        <a:p>
          <a:endParaRPr lang="en-US"/>
        </a:p>
      </dgm:t>
    </dgm:pt>
    <dgm:pt modelId="{977EDEB1-7486-431D-A5CF-159651971FCE}">
      <dgm:prSet/>
      <dgm:spPr/>
      <dgm:t>
        <a:bodyPr/>
        <a:lstStyle/>
        <a:p>
          <a:r>
            <a:rPr lang="en-US" sz="1000" dirty="0"/>
            <a:t>Prepares for admin fees.</a:t>
          </a:r>
        </a:p>
      </dgm:t>
    </dgm:pt>
    <dgm:pt modelId="{DD1FC4E4-ED29-4D26-A7C2-BA9D8E28B8B5}" type="parTrans" cxnId="{67B1CE69-3873-4149-B85F-E33F80A6B702}">
      <dgm:prSet/>
      <dgm:spPr/>
      <dgm:t>
        <a:bodyPr/>
        <a:lstStyle/>
        <a:p>
          <a:endParaRPr lang="en-US"/>
        </a:p>
      </dgm:t>
    </dgm:pt>
    <dgm:pt modelId="{274A07DA-C132-4708-9004-3FC3CE953A7E}" type="sibTrans" cxnId="{67B1CE69-3873-4149-B85F-E33F80A6B702}">
      <dgm:prSet/>
      <dgm:spPr/>
      <dgm:t>
        <a:bodyPr/>
        <a:lstStyle/>
        <a:p>
          <a:endParaRPr lang="en-US"/>
        </a:p>
      </dgm:t>
    </dgm:pt>
    <dgm:pt modelId="{6A3E37DF-58D8-4CA0-9AD0-A6C80BABC0E2}">
      <dgm:prSet/>
      <dgm:spPr/>
      <dgm:t>
        <a:bodyPr/>
        <a:lstStyle/>
        <a:p>
          <a:r>
            <a:rPr lang="en-US" sz="1000" dirty="0"/>
            <a:t>May run b</a:t>
          </a:r>
          <a:r>
            <a:rPr lang="en-US" dirty="0"/>
            <a:t>alance</a:t>
          </a:r>
          <a:r>
            <a:rPr lang="en-US" sz="1000" dirty="0"/>
            <a:t> swap again.</a:t>
          </a:r>
        </a:p>
      </dgm:t>
    </dgm:pt>
    <dgm:pt modelId="{9E215688-5D39-44D4-9FFB-0E16312C86F1}" type="parTrans" cxnId="{D9675229-4F18-4D04-8352-6A42A1105F71}">
      <dgm:prSet/>
      <dgm:spPr/>
      <dgm:t>
        <a:bodyPr/>
        <a:lstStyle/>
        <a:p>
          <a:endParaRPr lang="en-US"/>
        </a:p>
      </dgm:t>
    </dgm:pt>
    <dgm:pt modelId="{095ADB2C-BE04-4C46-A8A6-F9B548A21566}" type="sibTrans" cxnId="{D9675229-4F18-4D04-8352-6A42A1105F71}">
      <dgm:prSet/>
      <dgm:spPr/>
      <dgm:t>
        <a:bodyPr/>
        <a:lstStyle/>
        <a:p>
          <a:endParaRPr lang="en-US"/>
        </a:p>
      </dgm:t>
    </dgm:pt>
    <dgm:pt modelId="{B8F39508-D732-4837-853C-0FA4FCAE6A5F}">
      <dgm:prSet/>
      <dgm:spPr/>
      <dgm:t>
        <a:bodyPr/>
        <a:lstStyle/>
        <a:p>
          <a:r>
            <a:rPr lang="en-US" b="0" dirty="0"/>
            <a:t>Calculation date </a:t>
          </a:r>
          <a:r>
            <a:rPr lang="en-US" dirty="0"/>
            <a:t>must be in a closed period. </a:t>
          </a:r>
        </a:p>
        <a:p>
          <a:r>
            <a:rPr lang="en-US" b="0" dirty="0"/>
            <a:t>Post </a:t>
          </a:r>
          <a:r>
            <a:rPr lang="en-US" dirty="0"/>
            <a:t>date</a:t>
          </a:r>
          <a:r>
            <a:rPr lang="en-US" b="0" dirty="0"/>
            <a:t> </a:t>
          </a:r>
          <a:r>
            <a:rPr lang="en-US" dirty="0"/>
            <a:t>must be in an open period.</a:t>
          </a:r>
        </a:p>
      </dgm:t>
    </dgm:pt>
    <dgm:pt modelId="{6C4CD609-A494-4C7B-A882-53CC774DAF9C}" type="parTrans" cxnId="{A8F7D810-29A1-4C1D-AC1B-403EE5AB4E61}">
      <dgm:prSet/>
      <dgm:spPr/>
      <dgm:t>
        <a:bodyPr/>
        <a:lstStyle/>
        <a:p>
          <a:endParaRPr lang="en-US"/>
        </a:p>
      </dgm:t>
    </dgm:pt>
    <dgm:pt modelId="{5167F826-EB05-476A-AA0A-05D20D928C98}" type="sibTrans" cxnId="{A8F7D810-29A1-4C1D-AC1B-403EE5AB4E61}">
      <dgm:prSet/>
      <dgm:spPr/>
      <dgm:t>
        <a:bodyPr/>
        <a:lstStyle/>
        <a:p>
          <a:endParaRPr lang="en-US"/>
        </a:p>
      </dgm:t>
    </dgm:pt>
    <dgm:pt modelId="{FA8DFC25-851D-4319-8E13-BCF59D619998}">
      <dgm:prSet/>
      <dgm:spPr/>
      <dgm:t>
        <a:bodyPr/>
        <a:lstStyle/>
        <a:p>
          <a:r>
            <a:rPr lang="en-US" dirty="0"/>
            <a:t>Asset accounts must have a v</a:t>
          </a:r>
          <a:r>
            <a:rPr lang="en-US" b="0" dirty="0"/>
            <a:t>endor and the</a:t>
          </a:r>
          <a:br>
            <a:rPr lang="en-US" b="0" dirty="0"/>
          </a:br>
          <a:r>
            <a:rPr lang="en-US" b="0" dirty="0"/>
            <a:t>Manage Cash setting enabled.</a:t>
          </a:r>
        </a:p>
      </dgm:t>
    </dgm:pt>
    <dgm:pt modelId="{E12C21AC-53E2-48E5-A1D5-BA40C00986E9}" type="parTrans" cxnId="{196C3372-8D73-482E-B3AE-3D9B56A9E018}">
      <dgm:prSet/>
      <dgm:spPr/>
      <dgm:t>
        <a:bodyPr/>
        <a:lstStyle/>
        <a:p>
          <a:endParaRPr lang="en-US"/>
        </a:p>
      </dgm:t>
    </dgm:pt>
    <dgm:pt modelId="{43D3D908-4FC4-4770-BDEC-597D182A8C68}" type="sibTrans" cxnId="{196C3372-8D73-482E-B3AE-3D9B56A9E018}">
      <dgm:prSet/>
      <dgm:spPr/>
      <dgm:t>
        <a:bodyPr/>
        <a:lstStyle/>
        <a:p>
          <a:endParaRPr lang="en-US"/>
        </a:p>
      </dgm:t>
    </dgm:pt>
    <dgm:pt modelId="{6766CBF7-1121-4D2E-982E-B557B09A394D}">
      <dgm:prSet/>
      <dgm:spPr/>
      <dgm:t>
        <a:bodyPr/>
        <a:lstStyle/>
        <a:p>
          <a:r>
            <a:rPr lang="en-US" sz="1000" b="0" dirty="0"/>
            <a:t>Prior </a:t>
          </a:r>
          <a:r>
            <a:rPr lang="en-US" dirty="0"/>
            <a:t>bank</a:t>
          </a:r>
          <a:r>
            <a:rPr lang="en-US" sz="1000" b="0" dirty="0"/>
            <a:t> reconciliation </a:t>
          </a:r>
          <a:br>
            <a:rPr lang="en-US" sz="1000" b="0" dirty="0"/>
          </a:br>
          <a:r>
            <a:rPr lang="en-US" sz="700" b="0" dirty="0"/>
            <a:t>is not required but highly recommended</a:t>
          </a:r>
          <a:r>
            <a:rPr lang="en-US" sz="700" b="1" dirty="0"/>
            <a:t>.</a:t>
          </a:r>
          <a:endParaRPr lang="en-US" sz="700" dirty="0"/>
        </a:p>
      </dgm:t>
    </dgm:pt>
    <dgm:pt modelId="{746E23B8-0695-4278-9F06-7A27015ECB18}" type="parTrans" cxnId="{A577A5B3-9602-4FB1-86E3-9E5F8B31EF49}">
      <dgm:prSet/>
      <dgm:spPr/>
      <dgm:t>
        <a:bodyPr/>
        <a:lstStyle/>
        <a:p>
          <a:endParaRPr lang="en-US"/>
        </a:p>
      </dgm:t>
    </dgm:pt>
    <dgm:pt modelId="{4B2ACA1B-E0EF-4E2A-82EF-A830582D6276}" type="sibTrans" cxnId="{A577A5B3-9602-4FB1-86E3-9E5F8B31EF49}">
      <dgm:prSet/>
      <dgm:spPr/>
      <dgm:t>
        <a:bodyPr/>
        <a:lstStyle/>
        <a:p>
          <a:endParaRPr lang="en-US"/>
        </a:p>
      </dgm:t>
    </dgm:pt>
    <dgm:pt modelId="{BEB7F652-EB11-4A61-B5DE-33EB57F8DE4C}">
      <dgm:prSet/>
      <dgm:spPr/>
      <dgm:t>
        <a:bodyPr/>
        <a:lstStyle/>
        <a:p>
          <a:r>
            <a:rPr lang="en-US" sz="1000" dirty="0"/>
            <a:t>Usually,</a:t>
          </a:r>
          <a:r>
            <a:rPr lang="en-US" sz="1000" b="0" dirty="0"/>
            <a:t> revenue share is run before admin fees </a:t>
          </a:r>
          <a:br>
            <a:rPr lang="en-US" sz="1000" b="0" dirty="0"/>
          </a:br>
          <a:r>
            <a:rPr lang="en-US" sz="700" b="0" dirty="0"/>
            <a:t>to </a:t>
          </a:r>
          <a:r>
            <a:rPr lang="en-US" sz="700" dirty="0"/>
            <a:t>base the fees on the funds' actual balances.</a:t>
          </a:r>
        </a:p>
      </dgm:t>
    </dgm:pt>
    <dgm:pt modelId="{A3E35028-D3D1-4262-AF4C-94BD7FB9D641}" type="parTrans" cxnId="{F814C88E-B3C0-4634-9A27-F5766E5D1913}">
      <dgm:prSet/>
      <dgm:spPr/>
      <dgm:t>
        <a:bodyPr/>
        <a:lstStyle/>
        <a:p>
          <a:endParaRPr lang="en-US"/>
        </a:p>
      </dgm:t>
    </dgm:pt>
    <dgm:pt modelId="{6591B928-25BD-4758-8B9B-EF6AEB8C35FE}" type="sibTrans" cxnId="{F814C88E-B3C0-4634-9A27-F5766E5D1913}">
      <dgm:prSet/>
      <dgm:spPr/>
      <dgm:t>
        <a:bodyPr/>
        <a:lstStyle/>
        <a:p>
          <a:endParaRPr lang="en-US"/>
        </a:p>
      </dgm:t>
    </dgm:pt>
    <dgm:pt modelId="{B5A976D0-0239-4149-A9AB-83A821FE37F5}">
      <dgm:prSet/>
      <dgm:spPr/>
      <dgm:t>
        <a:bodyPr/>
        <a:lstStyle/>
        <a:p>
          <a:r>
            <a:rPr lang="en-US" dirty="0"/>
            <a:t>In case of a “use it or lose it” policy: Clear spendable first.</a:t>
          </a:r>
        </a:p>
      </dgm:t>
    </dgm:pt>
    <dgm:pt modelId="{6E8B2932-786B-4A94-82A5-A4EE7BE7F077}" type="parTrans" cxnId="{34B10035-E472-4298-8287-E4391FE10F8F}">
      <dgm:prSet/>
      <dgm:spPr/>
      <dgm:t>
        <a:bodyPr/>
        <a:lstStyle/>
        <a:p>
          <a:endParaRPr lang="en-US"/>
        </a:p>
      </dgm:t>
    </dgm:pt>
    <dgm:pt modelId="{3DD5C4E5-33C9-47F6-8CDD-18409DFE8599}" type="sibTrans" cxnId="{34B10035-E472-4298-8287-E4391FE10F8F}">
      <dgm:prSet/>
      <dgm:spPr/>
      <dgm:t>
        <a:bodyPr/>
        <a:lstStyle/>
        <a:p>
          <a:endParaRPr lang="en-US"/>
        </a:p>
      </dgm:t>
    </dgm:pt>
    <dgm:pt modelId="{32450D3C-5105-41D1-9AC9-4F7AFD02726B}">
      <dgm:prSet/>
      <dgm:spPr/>
      <dgm:t>
        <a:bodyPr/>
        <a:lstStyle/>
        <a:p>
          <a:r>
            <a:rPr lang="en-US" dirty="0"/>
            <a:t>Can run </a:t>
          </a:r>
          <a:r>
            <a:rPr lang="en-US" b="0" dirty="0"/>
            <a:t>multiple distributions o</a:t>
          </a:r>
          <a:r>
            <a:rPr lang="en-US" dirty="0"/>
            <a:t>n a fund but not more than one distribution on the same day.</a:t>
          </a:r>
        </a:p>
      </dgm:t>
    </dgm:pt>
    <dgm:pt modelId="{1CD98E6B-39A9-4486-A80C-5BB53B0C1CCD}" type="parTrans" cxnId="{752E3A0B-D7A3-4289-8DF4-35C638043017}">
      <dgm:prSet/>
      <dgm:spPr/>
      <dgm:t>
        <a:bodyPr/>
        <a:lstStyle/>
        <a:p>
          <a:endParaRPr lang="en-US"/>
        </a:p>
      </dgm:t>
    </dgm:pt>
    <dgm:pt modelId="{D17CD2C6-2339-4A0E-8844-DB71FEED534D}" type="sibTrans" cxnId="{752E3A0B-D7A3-4289-8DF4-35C638043017}">
      <dgm:prSet/>
      <dgm:spPr/>
      <dgm:t>
        <a:bodyPr/>
        <a:lstStyle/>
        <a:p>
          <a:endParaRPr lang="en-US"/>
        </a:p>
      </dgm:t>
    </dgm:pt>
    <dgm:pt modelId="{9E7237DD-7CCB-4BB7-A1E8-45F900A250D4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Close the Books</a:t>
          </a:r>
        </a:p>
      </dgm:t>
    </dgm:pt>
    <dgm:pt modelId="{05F890C7-E4CF-42CA-9EB8-79A5553413AA}" type="parTrans" cxnId="{7ED1EDE7-C5F5-4624-8BDC-150C74D4320D}">
      <dgm:prSet/>
      <dgm:spPr/>
    </dgm:pt>
    <dgm:pt modelId="{7436998B-D013-434C-A134-F333A7684F44}" type="sibTrans" cxnId="{7ED1EDE7-C5F5-4624-8BDC-150C74D4320D}">
      <dgm:prSet/>
      <dgm:spPr/>
    </dgm:pt>
    <dgm:pt modelId="{A2AE3E1F-B3DD-4620-97C9-DD25F6E4121C}" type="pres">
      <dgm:prSet presAssocID="{8CF2CCC9-4DEA-409B-BEC5-DEDD5F70C76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0D02B7F-7EDB-47C5-8715-1BF9A90435F0}" type="pres">
      <dgm:prSet presAssocID="{691D88DE-7542-4E06-A2EC-042AB2D12589}" presName="horFlow" presStyleCnt="0"/>
      <dgm:spPr/>
    </dgm:pt>
    <dgm:pt modelId="{9A3072B0-86B8-43DE-916C-8B730E469ED3}" type="pres">
      <dgm:prSet presAssocID="{691D88DE-7542-4E06-A2EC-042AB2D12589}" presName="bigChev" presStyleLbl="node1" presStyleIdx="0" presStyleCnt="7"/>
      <dgm:spPr>
        <a:solidFill>
          <a:srgbClr val="2D3B4A"/>
        </a:solidFill>
      </dgm:spPr>
    </dgm:pt>
    <dgm:pt modelId="{FCBAEFCF-F447-4467-ADE9-C9A8231C7C9F}" type="pres">
      <dgm:prSet presAssocID="{05C2FA9E-1281-4DE1-92D1-C7B75BFCA5C1}" presName="parTrans" presStyleCnt="0"/>
      <dgm:spPr/>
    </dgm:pt>
    <dgm:pt modelId="{4CE551E7-4101-49CB-9827-1C9ADFEE3002}" type="pres">
      <dgm:prSet presAssocID="{521A13E6-63AE-4C53-97D7-5B571AEA822B}" presName="node" presStyleLbl="alignAccFollowNode1" presStyleIdx="0" presStyleCnt="14">
        <dgm:presLayoutVars>
          <dgm:bulletEnabled val="1"/>
        </dgm:presLayoutVars>
      </dgm:prSet>
      <dgm:spPr>
        <a:solidFill>
          <a:srgbClr val="8294A8"/>
        </a:solidFill>
      </dgm:spPr>
    </dgm:pt>
    <dgm:pt modelId="{3D4FD364-9C0F-4C36-8770-BDC7F8A62339}" type="pres">
      <dgm:prSet presAssocID="{1AFB380C-4372-45EA-AB0D-D2667A00A29D}" presName="sibTrans" presStyleCnt="0"/>
      <dgm:spPr/>
    </dgm:pt>
    <dgm:pt modelId="{A7E6C344-F9A7-4999-9C14-A2868935A3F8}" type="pres">
      <dgm:prSet presAssocID="{16C6D33B-CD96-47F7-B4E7-C513AAF6DCEB}" presName="node" presStyleLbl="alignAccFollowNode1" presStyleIdx="1" presStyleCnt="14" custScaleX="164902">
        <dgm:presLayoutVars>
          <dgm:bulletEnabled val="1"/>
        </dgm:presLayoutVars>
      </dgm:prSet>
      <dgm:spPr>
        <a:solidFill>
          <a:srgbClr val="B8C5D4"/>
        </a:solidFill>
      </dgm:spPr>
    </dgm:pt>
    <dgm:pt modelId="{39CF0502-B63B-4869-9DF3-646E2C71A982}" type="pres">
      <dgm:prSet presAssocID="{691D88DE-7542-4E06-A2EC-042AB2D12589}" presName="vSp" presStyleCnt="0"/>
      <dgm:spPr/>
    </dgm:pt>
    <dgm:pt modelId="{1DACA394-B93C-4D01-91AA-3B11FF5A7050}" type="pres">
      <dgm:prSet presAssocID="{AB8D6558-86E0-43F1-B297-F7550931C34F}" presName="horFlow" presStyleCnt="0"/>
      <dgm:spPr/>
    </dgm:pt>
    <dgm:pt modelId="{FFFDBF88-A6AE-40D8-B912-BAEC0C1C88B7}" type="pres">
      <dgm:prSet presAssocID="{AB8D6558-86E0-43F1-B297-F7550931C34F}" presName="bigChev" presStyleLbl="node1" presStyleIdx="1" presStyleCnt="7"/>
      <dgm:spPr>
        <a:solidFill>
          <a:srgbClr val="8EA6D1"/>
        </a:solidFill>
      </dgm:spPr>
    </dgm:pt>
    <dgm:pt modelId="{9A85B841-0D0B-41AF-8D51-C897C91400E7}" type="pres">
      <dgm:prSet presAssocID="{1637E0A5-FFD5-4EE1-9AF6-EE37726D7AF8}" presName="parTrans" presStyleCnt="0"/>
      <dgm:spPr/>
    </dgm:pt>
    <dgm:pt modelId="{60F0FA66-7DD0-4183-BED8-6A4349F16A29}" type="pres">
      <dgm:prSet presAssocID="{4720F36D-6A10-4BBA-BA6B-E01B957E8F32}" presName="node" presStyleLbl="alignAccFollowNode1" presStyleIdx="2" presStyleCnt="14" custScaleX="282637">
        <dgm:presLayoutVars>
          <dgm:bulletEnabled val="1"/>
        </dgm:presLayoutVars>
      </dgm:prSet>
      <dgm:spPr>
        <a:solidFill>
          <a:srgbClr val="D5E2FA"/>
        </a:solidFill>
      </dgm:spPr>
    </dgm:pt>
    <dgm:pt modelId="{6378CAFA-12FC-4CDA-8845-46E06A208086}" type="pres">
      <dgm:prSet presAssocID="{FC88FA66-B127-4D21-B916-60E3B6CE941A}" presName="sibTrans" presStyleCnt="0"/>
      <dgm:spPr/>
    </dgm:pt>
    <dgm:pt modelId="{3B676D04-0C7E-42A4-9B21-BEB3DA8B72A8}" type="pres">
      <dgm:prSet presAssocID="{3C0DB8DF-B342-406F-A83E-F3F5DFA3A1D9}" presName="node" presStyleLbl="alignAccFollowNode1" presStyleIdx="3" presStyleCnt="14" custScaleX="116309">
        <dgm:presLayoutVars>
          <dgm:bulletEnabled val="1"/>
        </dgm:presLayoutVars>
      </dgm:prSet>
      <dgm:spPr>
        <a:solidFill>
          <a:srgbClr val="F2F7FF"/>
        </a:solidFill>
      </dgm:spPr>
    </dgm:pt>
    <dgm:pt modelId="{6B8B2F5C-611A-4C44-A8FA-6F741E2024AA}" type="pres">
      <dgm:prSet presAssocID="{AB8D6558-86E0-43F1-B297-F7550931C34F}" presName="vSp" presStyleCnt="0"/>
      <dgm:spPr/>
    </dgm:pt>
    <dgm:pt modelId="{EB4F3AFF-F889-4A32-A9BE-CFAC1464C039}" type="pres">
      <dgm:prSet presAssocID="{F72C047C-B5E2-427B-A407-C744BBC08F97}" presName="horFlow" presStyleCnt="0"/>
      <dgm:spPr/>
    </dgm:pt>
    <dgm:pt modelId="{26EC003E-7098-48AD-A5BC-3296580BE2B6}" type="pres">
      <dgm:prSet presAssocID="{F72C047C-B5E2-427B-A407-C744BBC08F97}" presName="bigChev" presStyleLbl="node1" presStyleIdx="2" presStyleCnt="7"/>
      <dgm:spPr>
        <a:solidFill>
          <a:srgbClr val="F6B845"/>
        </a:solidFill>
      </dgm:spPr>
    </dgm:pt>
    <dgm:pt modelId="{A3618F66-B87F-4B06-A98A-0C312B9B8421}" type="pres">
      <dgm:prSet presAssocID="{B27B8F41-4554-4DF4-811B-A124A3E2275B}" presName="parTrans" presStyleCnt="0"/>
      <dgm:spPr/>
    </dgm:pt>
    <dgm:pt modelId="{98185FB8-5235-4915-90BB-7EE2A68D4037}" type="pres">
      <dgm:prSet presAssocID="{CC79FC54-687D-4E20-AD0D-8619C10EBFAD}" presName="node" presStyleLbl="alignAccFollowNode1" presStyleIdx="4" presStyleCnt="14" custScaleX="190451">
        <dgm:presLayoutVars>
          <dgm:bulletEnabled val="1"/>
        </dgm:presLayoutVars>
      </dgm:prSet>
      <dgm:spPr>
        <a:solidFill>
          <a:srgbClr val="F2CC85"/>
        </a:solidFill>
      </dgm:spPr>
    </dgm:pt>
    <dgm:pt modelId="{3A5FD8BC-C68A-4D7D-818C-D09C3794E5FC}" type="pres">
      <dgm:prSet presAssocID="{A9963D18-12D1-4744-A6C8-4BEBEE26152A}" presName="sibTrans" presStyleCnt="0"/>
      <dgm:spPr/>
    </dgm:pt>
    <dgm:pt modelId="{1DEB84C0-F37F-41B3-91BF-B0C9E7C73352}" type="pres">
      <dgm:prSet presAssocID="{7D265EBB-972B-44B5-9C01-C142D69CF715}" presName="node" presStyleLbl="alignAccFollowNode1" presStyleIdx="5" presStyleCnt="14" custScaleX="199431">
        <dgm:presLayoutVars>
          <dgm:bulletEnabled val="1"/>
        </dgm:presLayoutVars>
      </dgm:prSet>
      <dgm:spPr>
        <a:solidFill>
          <a:srgbClr val="FCE5BB"/>
        </a:solidFill>
      </dgm:spPr>
    </dgm:pt>
    <dgm:pt modelId="{32B9FA4C-1FBB-4B32-A6F7-02DDA88EE63F}" type="pres">
      <dgm:prSet presAssocID="{F72C047C-B5E2-427B-A407-C744BBC08F97}" presName="vSp" presStyleCnt="0"/>
      <dgm:spPr/>
    </dgm:pt>
    <dgm:pt modelId="{53F5BB01-9A9A-43EC-A2AD-E428D42BAC25}" type="pres">
      <dgm:prSet presAssocID="{D163BDD6-82E0-4C4D-AC76-00067C4AB690}" presName="horFlow" presStyleCnt="0"/>
      <dgm:spPr/>
    </dgm:pt>
    <dgm:pt modelId="{74573CFA-5536-49D0-B4EC-1E395E83DBDD}" type="pres">
      <dgm:prSet presAssocID="{D163BDD6-82E0-4C4D-AC76-00067C4AB690}" presName="bigChev" presStyleLbl="node1" presStyleIdx="3" presStyleCnt="7"/>
      <dgm:spPr>
        <a:solidFill>
          <a:srgbClr val="F6B845"/>
        </a:solidFill>
      </dgm:spPr>
    </dgm:pt>
    <dgm:pt modelId="{974F8F4D-F7D1-4672-8868-F92AFCCBF5D3}" type="pres">
      <dgm:prSet presAssocID="{E12C21AC-53E2-48E5-A1D5-BA40C00986E9}" presName="parTrans" presStyleCnt="0"/>
      <dgm:spPr/>
    </dgm:pt>
    <dgm:pt modelId="{45EA2421-C53A-4FF5-B55F-207B44F62F9E}" type="pres">
      <dgm:prSet presAssocID="{FA8DFC25-851D-4319-8E13-BCF59D619998}" presName="node" presStyleLbl="alignAccFollowNode1" presStyleIdx="6" presStyleCnt="14">
        <dgm:presLayoutVars>
          <dgm:bulletEnabled val="1"/>
        </dgm:presLayoutVars>
      </dgm:prSet>
      <dgm:spPr>
        <a:solidFill>
          <a:srgbClr val="F5CA7A"/>
        </a:solidFill>
      </dgm:spPr>
    </dgm:pt>
    <dgm:pt modelId="{B7486598-E278-4811-8628-F68CDF54288F}" type="pres">
      <dgm:prSet presAssocID="{43D3D908-4FC4-4770-BDEC-597D182A8C68}" presName="sibTrans" presStyleCnt="0"/>
      <dgm:spPr/>
    </dgm:pt>
    <dgm:pt modelId="{A19D4D8B-0629-4CD7-93F0-4522B3116DF4}" type="pres">
      <dgm:prSet presAssocID="{6766CBF7-1121-4D2E-982E-B557B09A394D}" presName="node" presStyleLbl="alignAccFollowNode1" presStyleIdx="7" presStyleCnt="14" custScaleX="137213">
        <dgm:presLayoutVars>
          <dgm:bulletEnabled val="1"/>
        </dgm:presLayoutVars>
      </dgm:prSet>
      <dgm:spPr>
        <a:solidFill>
          <a:srgbClr val="F7DDAB"/>
        </a:solidFill>
      </dgm:spPr>
    </dgm:pt>
    <dgm:pt modelId="{D90187D3-4125-4E5F-977D-038CD2FFE68C}" type="pres">
      <dgm:prSet presAssocID="{4B2ACA1B-E0EF-4E2A-82EF-A830582D6276}" presName="sibTrans" presStyleCnt="0"/>
      <dgm:spPr/>
    </dgm:pt>
    <dgm:pt modelId="{399AA57E-6F02-4385-A8CE-CC3B46E4AE42}" type="pres">
      <dgm:prSet presAssocID="{977EDEB1-7486-431D-A5CF-159651971FCE}" presName="node" presStyleLbl="alignAccFollowNode1" presStyleIdx="8" presStyleCnt="14">
        <dgm:presLayoutVars>
          <dgm:bulletEnabled val="1"/>
        </dgm:presLayoutVars>
      </dgm:prSet>
      <dgm:spPr>
        <a:solidFill>
          <a:srgbClr val="FAEFD9"/>
        </a:solidFill>
      </dgm:spPr>
    </dgm:pt>
    <dgm:pt modelId="{B30B3E9E-DD12-4607-8948-5D9F1CBBAE82}" type="pres">
      <dgm:prSet presAssocID="{D163BDD6-82E0-4C4D-AC76-00067C4AB690}" presName="vSp" presStyleCnt="0"/>
      <dgm:spPr/>
    </dgm:pt>
    <dgm:pt modelId="{EF4D291C-691A-4336-948D-B8D1711CA5FB}" type="pres">
      <dgm:prSet presAssocID="{3936B426-5E2D-4605-9626-F9C69842947D}" presName="horFlow" presStyleCnt="0"/>
      <dgm:spPr/>
    </dgm:pt>
    <dgm:pt modelId="{DCB16894-251D-485D-BBAA-1068560F3DE1}" type="pres">
      <dgm:prSet presAssocID="{3936B426-5E2D-4605-9626-F9C69842947D}" presName="bigChev" presStyleLbl="node1" presStyleIdx="4" presStyleCnt="7"/>
      <dgm:spPr>
        <a:solidFill>
          <a:srgbClr val="F26B22"/>
        </a:solidFill>
      </dgm:spPr>
    </dgm:pt>
    <dgm:pt modelId="{C3E10E04-C621-48C2-80D6-2E6A776F5B4E}" type="pres">
      <dgm:prSet presAssocID="{A3E35028-D3D1-4262-AF4C-94BD7FB9D641}" presName="parTrans" presStyleCnt="0"/>
      <dgm:spPr/>
    </dgm:pt>
    <dgm:pt modelId="{0C7206FD-EE69-4A00-8970-1D7E4D995CB1}" type="pres">
      <dgm:prSet presAssocID="{BEB7F652-EB11-4A61-B5DE-33EB57F8DE4C}" presName="node" presStyleLbl="alignAccFollowNode1" presStyleIdx="9" presStyleCnt="14" custScaleX="170563">
        <dgm:presLayoutVars>
          <dgm:bulletEnabled val="1"/>
        </dgm:presLayoutVars>
      </dgm:prSet>
      <dgm:spPr>
        <a:solidFill>
          <a:srgbClr val="F28C55"/>
        </a:solidFill>
      </dgm:spPr>
    </dgm:pt>
    <dgm:pt modelId="{40BC0A5A-3308-4113-9A64-46F42686EA8B}" type="pres">
      <dgm:prSet presAssocID="{6591B928-25BD-4758-8B9B-EF6AEB8C35FE}" presName="sibTrans" presStyleCnt="0"/>
      <dgm:spPr/>
    </dgm:pt>
    <dgm:pt modelId="{9B097809-F1AF-4608-869D-0EF27416490F}" type="pres">
      <dgm:prSet presAssocID="{6A3E37DF-58D8-4CA0-9AD0-A6C80BABC0E2}" presName="node" presStyleLbl="alignAccFollowNode1" presStyleIdx="10" presStyleCnt="14" custScaleX="147635">
        <dgm:presLayoutVars>
          <dgm:bulletEnabled val="1"/>
        </dgm:presLayoutVars>
      </dgm:prSet>
      <dgm:spPr>
        <a:solidFill>
          <a:srgbClr val="F2BDA0"/>
        </a:solidFill>
      </dgm:spPr>
    </dgm:pt>
    <dgm:pt modelId="{69D9B2E4-FC4C-4CED-A014-87CA3C3D03A6}" type="pres">
      <dgm:prSet presAssocID="{3936B426-5E2D-4605-9626-F9C69842947D}" presName="vSp" presStyleCnt="0"/>
      <dgm:spPr/>
    </dgm:pt>
    <dgm:pt modelId="{BFBEF22B-493B-42A8-98BE-69603790F6B1}" type="pres">
      <dgm:prSet presAssocID="{9E7237DD-7CCB-4BB7-A1E8-45F900A250D4}" presName="horFlow" presStyleCnt="0"/>
      <dgm:spPr/>
    </dgm:pt>
    <dgm:pt modelId="{F88D9179-99C9-4297-9CA8-A99DDE4E9F8C}" type="pres">
      <dgm:prSet presAssocID="{9E7237DD-7CCB-4BB7-A1E8-45F900A250D4}" presName="bigChev" presStyleLbl="node1" presStyleIdx="5" presStyleCnt="7"/>
      <dgm:spPr>
        <a:solidFill>
          <a:srgbClr val="F26B22"/>
        </a:solidFill>
      </dgm:spPr>
    </dgm:pt>
    <dgm:pt modelId="{361E86EF-B727-4CCD-9CF6-CA9E0A0403D3}" type="pres">
      <dgm:prSet presAssocID="{9E7237DD-7CCB-4BB7-A1E8-45F900A250D4}" presName="vSp" presStyleCnt="0"/>
      <dgm:spPr/>
    </dgm:pt>
    <dgm:pt modelId="{13A4A9D9-FCDD-45B2-884E-CC0A729312F4}" type="pres">
      <dgm:prSet presAssocID="{5738F652-71F7-4222-8B5A-E08522BC5666}" presName="horFlow" presStyleCnt="0"/>
      <dgm:spPr/>
    </dgm:pt>
    <dgm:pt modelId="{7D3397E7-7A35-41B4-9C3F-CDF71C26EABE}" type="pres">
      <dgm:prSet presAssocID="{5738F652-71F7-4222-8B5A-E08522BC5666}" presName="bigChev" presStyleLbl="node1" presStyleIdx="6" presStyleCnt="7"/>
      <dgm:spPr>
        <a:solidFill>
          <a:srgbClr val="2D3B4A"/>
        </a:solidFill>
      </dgm:spPr>
    </dgm:pt>
    <dgm:pt modelId="{AD887564-4590-4365-90FA-162051546A24}" type="pres">
      <dgm:prSet presAssocID="{6E8B2932-786B-4A94-82A5-A4EE7BE7F077}" presName="parTrans" presStyleCnt="0"/>
      <dgm:spPr/>
    </dgm:pt>
    <dgm:pt modelId="{D7352069-B14E-48F8-A10E-C60786B61AA1}" type="pres">
      <dgm:prSet presAssocID="{B5A976D0-0239-4149-A9AB-83A821FE37F5}" presName="node" presStyleLbl="alignAccFollowNode1" presStyleIdx="11" presStyleCnt="14" custScaleX="128635">
        <dgm:presLayoutVars>
          <dgm:bulletEnabled val="1"/>
        </dgm:presLayoutVars>
      </dgm:prSet>
      <dgm:spPr>
        <a:solidFill>
          <a:srgbClr val="7E90A3"/>
        </a:solidFill>
      </dgm:spPr>
    </dgm:pt>
    <dgm:pt modelId="{62BFD0CD-15E2-4F30-B705-3FBE9052ABDC}" type="pres">
      <dgm:prSet presAssocID="{3DD5C4E5-33C9-47F6-8CDD-18409DFE8599}" presName="sibTrans" presStyleCnt="0"/>
      <dgm:spPr/>
    </dgm:pt>
    <dgm:pt modelId="{CF07CDAA-9949-42D2-A888-03DAE9F4F566}" type="pres">
      <dgm:prSet presAssocID="{B8F39508-D732-4837-853C-0FA4FCAE6A5F}" presName="node" presStyleLbl="alignAccFollowNode1" presStyleIdx="12" presStyleCnt="14" custScaleX="159414">
        <dgm:presLayoutVars>
          <dgm:bulletEnabled val="1"/>
        </dgm:presLayoutVars>
      </dgm:prSet>
      <dgm:spPr>
        <a:solidFill>
          <a:srgbClr val="B0BFCF"/>
        </a:solidFill>
      </dgm:spPr>
    </dgm:pt>
    <dgm:pt modelId="{42E596CD-8ECD-48B7-A0D5-8649C0865D87}" type="pres">
      <dgm:prSet presAssocID="{5167F826-EB05-476A-AA0A-05D20D928C98}" presName="sibTrans" presStyleCnt="0"/>
      <dgm:spPr/>
    </dgm:pt>
    <dgm:pt modelId="{3607F5E9-56EC-4500-9D69-63BB49242517}" type="pres">
      <dgm:prSet presAssocID="{32450D3C-5105-41D1-9AC9-4F7AFD02726B}" presName="node" presStyleLbl="alignAccFollowNode1" presStyleIdx="13" presStyleCnt="14" custScaleX="134130">
        <dgm:presLayoutVars>
          <dgm:bulletEnabled val="1"/>
        </dgm:presLayoutVars>
      </dgm:prSet>
      <dgm:spPr>
        <a:solidFill>
          <a:srgbClr val="E9F0F7"/>
        </a:solidFill>
      </dgm:spPr>
    </dgm:pt>
  </dgm:ptLst>
  <dgm:cxnLst>
    <dgm:cxn modelId="{752E3A0B-D7A3-4289-8DF4-35C638043017}" srcId="{5738F652-71F7-4222-8B5A-E08522BC5666}" destId="{32450D3C-5105-41D1-9AC9-4F7AFD02726B}" srcOrd="2" destOrd="0" parTransId="{1CD98E6B-39A9-4486-A80C-5BB53B0C1CCD}" sibTransId="{D17CD2C6-2339-4A0E-8844-DB71FEED534D}"/>
    <dgm:cxn modelId="{F693C80C-53F4-4F7B-A5BF-53C361F15127}" srcId="{8CF2CCC9-4DEA-409B-BEC5-DEDD5F70C76F}" destId="{D163BDD6-82E0-4C4D-AC76-00067C4AB690}" srcOrd="3" destOrd="0" parTransId="{2ABE19A9-0CD4-4EC2-9B9E-BC8033E61B01}" sibTransId="{EF3DDF87-ACCB-46B4-8A85-4B775C14C8D1}"/>
    <dgm:cxn modelId="{76EF8E0F-03A2-46A8-93BD-F5CFC80D39E6}" type="presOf" srcId="{8CF2CCC9-4DEA-409B-BEC5-DEDD5F70C76F}" destId="{A2AE3E1F-B3DD-4620-97C9-DD25F6E4121C}" srcOrd="0" destOrd="0" presId="urn:microsoft.com/office/officeart/2005/8/layout/lProcess3"/>
    <dgm:cxn modelId="{A8F7D810-29A1-4C1D-AC1B-403EE5AB4E61}" srcId="{5738F652-71F7-4222-8B5A-E08522BC5666}" destId="{B8F39508-D732-4837-853C-0FA4FCAE6A5F}" srcOrd="1" destOrd="0" parTransId="{6C4CD609-A494-4C7B-A882-53CC774DAF9C}" sibTransId="{5167F826-EB05-476A-AA0A-05D20D928C98}"/>
    <dgm:cxn modelId="{A8423C12-12A7-4498-8A47-E3C7784497B8}" srcId="{8CF2CCC9-4DEA-409B-BEC5-DEDD5F70C76F}" destId="{691D88DE-7542-4E06-A2EC-042AB2D12589}" srcOrd="0" destOrd="0" parTransId="{EB1B1642-C68C-43A0-86C4-EE1962974E86}" sibTransId="{C32C1882-A6EE-4102-9DA5-2FD910DFA23F}"/>
    <dgm:cxn modelId="{3CD17019-B2B0-495F-8430-5B52C921B916}" type="presOf" srcId="{32450D3C-5105-41D1-9AC9-4F7AFD02726B}" destId="{3607F5E9-56EC-4500-9D69-63BB49242517}" srcOrd="0" destOrd="0" presId="urn:microsoft.com/office/officeart/2005/8/layout/lProcess3"/>
    <dgm:cxn modelId="{C9013D1E-F1E4-479A-9B3B-BBF32AD21470}" type="presOf" srcId="{691D88DE-7542-4E06-A2EC-042AB2D12589}" destId="{9A3072B0-86B8-43DE-916C-8B730E469ED3}" srcOrd="0" destOrd="0" presId="urn:microsoft.com/office/officeart/2005/8/layout/lProcess3"/>
    <dgm:cxn modelId="{CA523E25-1491-4F63-9851-006B3684A8E5}" srcId="{8CF2CCC9-4DEA-409B-BEC5-DEDD5F70C76F}" destId="{5738F652-71F7-4222-8B5A-E08522BC5666}" srcOrd="6" destOrd="0" parTransId="{079F7D2A-69B0-4011-BCB3-9D93EF9BE442}" sibTransId="{C793A553-0768-4ABA-8759-82A8BFD9A70C}"/>
    <dgm:cxn modelId="{D9675229-4F18-4D04-8352-6A42A1105F71}" srcId="{3936B426-5E2D-4605-9626-F9C69842947D}" destId="{6A3E37DF-58D8-4CA0-9AD0-A6C80BABC0E2}" srcOrd="1" destOrd="0" parTransId="{9E215688-5D39-44D4-9FFB-0E16312C86F1}" sibTransId="{095ADB2C-BE04-4C46-A8A6-F9B548A21566}"/>
    <dgm:cxn modelId="{C3BB692D-0B1B-46F5-8BD7-EB8E42BA42FE}" type="presOf" srcId="{F72C047C-B5E2-427B-A407-C744BBC08F97}" destId="{26EC003E-7098-48AD-A5BC-3296580BE2B6}" srcOrd="0" destOrd="0" presId="urn:microsoft.com/office/officeart/2005/8/layout/lProcess3"/>
    <dgm:cxn modelId="{1A949E2D-7F4E-4CB4-9629-7FA3816E1C71}" srcId="{691D88DE-7542-4E06-A2EC-042AB2D12589}" destId="{521A13E6-63AE-4C53-97D7-5B571AEA822B}" srcOrd="0" destOrd="0" parTransId="{05C2FA9E-1281-4DE1-92D1-C7B75BFCA5C1}" sibTransId="{1AFB380C-4372-45EA-AB0D-D2667A00A29D}"/>
    <dgm:cxn modelId="{E3E1F72F-317A-43DB-BCEE-BFBEE9BFB33A}" type="presOf" srcId="{6A3E37DF-58D8-4CA0-9AD0-A6C80BABC0E2}" destId="{9B097809-F1AF-4608-869D-0EF27416490F}" srcOrd="0" destOrd="0" presId="urn:microsoft.com/office/officeart/2005/8/layout/lProcess3"/>
    <dgm:cxn modelId="{34B10035-E472-4298-8287-E4391FE10F8F}" srcId="{5738F652-71F7-4222-8B5A-E08522BC5666}" destId="{B5A976D0-0239-4149-A9AB-83A821FE37F5}" srcOrd="0" destOrd="0" parTransId="{6E8B2932-786B-4A94-82A5-A4EE7BE7F077}" sibTransId="{3DD5C4E5-33C9-47F6-8CDD-18409DFE8599}"/>
    <dgm:cxn modelId="{EC1FE861-1A42-4641-8D78-339E3A3705B9}" srcId="{8CF2CCC9-4DEA-409B-BEC5-DEDD5F70C76F}" destId="{F72C047C-B5E2-427B-A407-C744BBC08F97}" srcOrd="2" destOrd="0" parTransId="{7C78ED5C-C556-45BE-B541-3DC8F7507316}" sibTransId="{ECF14A98-4207-46F9-A8F7-C61E5DBCEA0C}"/>
    <dgm:cxn modelId="{335DB143-24EE-46EA-A73C-3F6637C4C584}" type="presOf" srcId="{3C0DB8DF-B342-406F-A83E-F3F5DFA3A1D9}" destId="{3B676D04-0C7E-42A4-9B21-BEB3DA8B72A8}" srcOrd="0" destOrd="0" presId="urn:microsoft.com/office/officeart/2005/8/layout/lProcess3"/>
    <dgm:cxn modelId="{67B1CE69-3873-4149-B85F-E33F80A6B702}" srcId="{D163BDD6-82E0-4C4D-AC76-00067C4AB690}" destId="{977EDEB1-7486-431D-A5CF-159651971FCE}" srcOrd="2" destOrd="0" parTransId="{DD1FC4E4-ED29-4D26-A7C2-BA9D8E28B8B5}" sibTransId="{274A07DA-C132-4708-9004-3FC3CE953A7E}"/>
    <dgm:cxn modelId="{C2AC2A6A-A194-403B-A773-37FCB6EC42FF}" type="presOf" srcId="{3936B426-5E2D-4605-9626-F9C69842947D}" destId="{DCB16894-251D-485D-BBAA-1068560F3DE1}" srcOrd="0" destOrd="0" presId="urn:microsoft.com/office/officeart/2005/8/layout/lProcess3"/>
    <dgm:cxn modelId="{4525336F-73B6-49FA-8E6B-B97E81195B34}" type="presOf" srcId="{B8F39508-D732-4837-853C-0FA4FCAE6A5F}" destId="{CF07CDAA-9949-42D2-A888-03DAE9F4F566}" srcOrd="0" destOrd="0" presId="urn:microsoft.com/office/officeart/2005/8/layout/lProcess3"/>
    <dgm:cxn modelId="{67561371-A449-4BE8-BA24-A5119A711146}" type="presOf" srcId="{521A13E6-63AE-4C53-97D7-5B571AEA822B}" destId="{4CE551E7-4101-49CB-9827-1C9ADFEE3002}" srcOrd="0" destOrd="0" presId="urn:microsoft.com/office/officeart/2005/8/layout/lProcess3"/>
    <dgm:cxn modelId="{0E861952-06D6-43BF-AEBF-D7F8F1592B37}" type="presOf" srcId="{6766CBF7-1121-4D2E-982E-B557B09A394D}" destId="{A19D4D8B-0629-4CD7-93F0-4522B3116DF4}" srcOrd="0" destOrd="0" presId="urn:microsoft.com/office/officeart/2005/8/layout/lProcess3"/>
    <dgm:cxn modelId="{196C3372-8D73-482E-B3AE-3D9B56A9E018}" srcId="{D163BDD6-82E0-4C4D-AC76-00067C4AB690}" destId="{FA8DFC25-851D-4319-8E13-BCF59D619998}" srcOrd="0" destOrd="0" parTransId="{E12C21AC-53E2-48E5-A1D5-BA40C00986E9}" sibTransId="{43D3D908-4FC4-4770-BDEC-597D182A8C68}"/>
    <dgm:cxn modelId="{D4C35453-2872-4E95-90DF-6FF9088C318A}" srcId="{F72C047C-B5E2-427B-A407-C744BBC08F97}" destId="{CC79FC54-687D-4E20-AD0D-8619C10EBFAD}" srcOrd="0" destOrd="0" parTransId="{B27B8F41-4554-4DF4-811B-A124A3E2275B}" sibTransId="{A9963D18-12D1-4744-A6C8-4BEBEE26152A}"/>
    <dgm:cxn modelId="{47C2C77A-CAA8-4430-AE39-5C0FE652FC93}" type="presOf" srcId="{BEB7F652-EB11-4A61-B5DE-33EB57F8DE4C}" destId="{0C7206FD-EE69-4A00-8970-1D7E4D995CB1}" srcOrd="0" destOrd="0" presId="urn:microsoft.com/office/officeart/2005/8/layout/lProcess3"/>
    <dgm:cxn modelId="{A5BC7682-A145-4D6B-BC35-FB6576E104FC}" type="presOf" srcId="{CC79FC54-687D-4E20-AD0D-8619C10EBFAD}" destId="{98185FB8-5235-4915-90BB-7EE2A68D4037}" srcOrd="0" destOrd="0" presId="urn:microsoft.com/office/officeart/2005/8/layout/lProcess3"/>
    <dgm:cxn modelId="{2B3BCE89-A4EF-43AA-A0E2-BFB187C76B03}" type="presOf" srcId="{5738F652-71F7-4222-8B5A-E08522BC5666}" destId="{7D3397E7-7A35-41B4-9C3F-CDF71C26EABE}" srcOrd="0" destOrd="0" presId="urn:microsoft.com/office/officeart/2005/8/layout/lProcess3"/>
    <dgm:cxn modelId="{F814C88E-B3C0-4634-9A27-F5766E5D1913}" srcId="{3936B426-5E2D-4605-9626-F9C69842947D}" destId="{BEB7F652-EB11-4A61-B5DE-33EB57F8DE4C}" srcOrd="0" destOrd="0" parTransId="{A3E35028-D3D1-4262-AF4C-94BD7FB9D641}" sibTransId="{6591B928-25BD-4758-8B9B-EF6AEB8C35FE}"/>
    <dgm:cxn modelId="{A928DD98-1D75-455E-848F-5AA9E20724F7}" srcId="{691D88DE-7542-4E06-A2EC-042AB2D12589}" destId="{16C6D33B-CD96-47F7-B4E7-C513AAF6DCEB}" srcOrd="1" destOrd="0" parTransId="{DBF10C9C-3401-402A-958B-4C1AA8BF0655}" sibTransId="{1266E579-0646-4B29-B4E7-0A3A2A05B6E2}"/>
    <dgm:cxn modelId="{81F6409A-C973-492E-84A6-81537304A532}" type="presOf" srcId="{9E7237DD-7CCB-4BB7-A1E8-45F900A250D4}" destId="{F88D9179-99C9-4297-9CA8-A99DDE4E9F8C}" srcOrd="0" destOrd="0" presId="urn:microsoft.com/office/officeart/2005/8/layout/lProcess3"/>
    <dgm:cxn modelId="{F0B99E9F-C111-4638-9EFC-7DBCB7CFA0A7}" srcId="{8CF2CCC9-4DEA-409B-BEC5-DEDD5F70C76F}" destId="{AB8D6558-86E0-43F1-B297-F7550931C34F}" srcOrd="1" destOrd="0" parTransId="{8C41848D-B4FB-4914-BE67-FB645B555535}" sibTransId="{60389EA9-6339-4EB6-A8FB-5F9E0407C50D}"/>
    <dgm:cxn modelId="{025D22A7-53DF-413D-A33A-F6B087EAFD78}" srcId="{AB8D6558-86E0-43F1-B297-F7550931C34F}" destId="{4720F36D-6A10-4BBA-BA6B-E01B957E8F32}" srcOrd="0" destOrd="0" parTransId="{1637E0A5-FFD5-4EE1-9AF6-EE37726D7AF8}" sibTransId="{FC88FA66-B127-4D21-B916-60E3B6CE941A}"/>
    <dgm:cxn modelId="{951009AA-4A5E-4D65-ADCE-9F527E12202B}" type="presOf" srcId="{16C6D33B-CD96-47F7-B4E7-C513AAF6DCEB}" destId="{A7E6C344-F9A7-4999-9C14-A2868935A3F8}" srcOrd="0" destOrd="0" presId="urn:microsoft.com/office/officeart/2005/8/layout/lProcess3"/>
    <dgm:cxn modelId="{AA6D08B2-22C7-47E7-9095-ED762C57EFC4}" type="presOf" srcId="{B5A976D0-0239-4149-A9AB-83A821FE37F5}" destId="{D7352069-B14E-48F8-A10E-C60786B61AA1}" srcOrd="0" destOrd="0" presId="urn:microsoft.com/office/officeart/2005/8/layout/lProcess3"/>
    <dgm:cxn modelId="{A577A5B3-9602-4FB1-86E3-9E5F8B31EF49}" srcId="{D163BDD6-82E0-4C4D-AC76-00067C4AB690}" destId="{6766CBF7-1121-4D2E-982E-B557B09A394D}" srcOrd="1" destOrd="0" parTransId="{746E23B8-0695-4278-9F06-7A27015ECB18}" sibTransId="{4B2ACA1B-E0EF-4E2A-82EF-A830582D6276}"/>
    <dgm:cxn modelId="{02D6CDB5-EF40-4154-BA0D-11F9AEB555A7}" type="presOf" srcId="{4720F36D-6A10-4BBA-BA6B-E01B957E8F32}" destId="{60F0FA66-7DD0-4183-BED8-6A4349F16A29}" srcOrd="0" destOrd="0" presId="urn:microsoft.com/office/officeart/2005/8/layout/lProcess3"/>
    <dgm:cxn modelId="{F8913CBD-EDCD-40C0-9D17-A87AB231EF3C}" srcId="{AB8D6558-86E0-43F1-B297-F7550931C34F}" destId="{3C0DB8DF-B342-406F-A83E-F3F5DFA3A1D9}" srcOrd="1" destOrd="0" parTransId="{33AE7BDC-905E-4F04-91D4-B934C87BB31B}" sibTransId="{8D3A090E-46B2-4CC4-B6AA-1719646E9F79}"/>
    <dgm:cxn modelId="{C2DA00C8-ABB2-4544-924F-E3E67EDC2789}" srcId="{F72C047C-B5E2-427B-A407-C744BBC08F97}" destId="{7D265EBB-972B-44B5-9C01-C142D69CF715}" srcOrd="1" destOrd="0" parTransId="{57066283-90B4-4CF5-97D9-643F6F76E686}" sibTransId="{5232EF41-249B-49E5-9588-057D7066DFA5}"/>
    <dgm:cxn modelId="{6958B6C8-A519-49A3-90CC-1E6CFAD1ED79}" type="presOf" srcId="{FA8DFC25-851D-4319-8E13-BCF59D619998}" destId="{45EA2421-C53A-4FF5-B55F-207B44F62F9E}" srcOrd="0" destOrd="0" presId="urn:microsoft.com/office/officeart/2005/8/layout/lProcess3"/>
    <dgm:cxn modelId="{516614D0-477F-4741-8371-7E150C68FC9C}" srcId="{8CF2CCC9-4DEA-409B-BEC5-DEDD5F70C76F}" destId="{3936B426-5E2D-4605-9626-F9C69842947D}" srcOrd="4" destOrd="0" parTransId="{9DBDF9B2-A0D8-44CD-A23C-0295B4C12544}" sibTransId="{351376EB-1FF4-42D3-8DFD-F63829C9EDBC}"/>
    <dgm:cxn modelId="{AEF227E6-F20B-4DF0-B73C-4BFC1D40EC2C}" type="presOf" srcId="{977EDEB1-7486-431D-A5CF-159651971FCE}" destId="{399AA57E-6F02-4385-A8CE-CC3B46E4AE42}" srcOrd="0" destOrd="0" presId="urn:microsoft.com/office/officeart/2005/8/layout/lProcess3"/>
    <dgm:cxn modelId="{7ED1EDE7-C5F5-4624-8BDC-150C74D4320D}" srcId="{8CF2CCC9-4DEA-409B-BEC5-DEDD5F70C76F}" destId="{9E7237DD-7CCB-4BB7-A1E8-45F900A250D4}" srcOrd="5" destOrd="0" parTransId="{05F890C7-E4CF-42CA-9EB8-79A5553413AA}" sibTransId="{7436998B-D013-434C-A134-F333A7684F44}"/>
    <dgm:cxn modelId="{9CF576F5-3983-4239-AF38-2DC10AA25B10}" type="presOf" srcId="{AB8D6558-86E0-43F1-B297-F7550931C34F}" destId="{FFFDBF88-A6AE-40D8-B912-BAEC0C1C88B7}" srcOrd="0" destOrd="0" presId="urn:microsoft.com/office/officeart/2005/8/layout/lProcess3"/>
    <dgm:cxn modelId="{7376A0F6-CED2-4BB9-8614-BCE58FB3B6EC}" type="presOf" srcId="{D163BDD6-82E0-4C4D-AC76-00067C4AB690}" destId="{74573CFA-5536-49D0-B4EC-1E395E83DBDD}" srcOrd="0" destOrd="0" presId="urn:microsoft.com/office/officeart/2005/8/layout/lProcess3"/>
    <dgm:cxn modelId="{EFFA23F8-EC1C-4FB0-AD6E-6CB60C00B7AA}" type="presOf" srcId="{7D265EBB-972B-44B5-9C01-C142D69CF715}" destId="{1DEB84C0-F37F-41B3-91BF-B0C9E7C73352}" srcOrd="0" destOrd="0" presId="urn:microsoft.com/office/officeart/2005/8/layout/lProcess3"/>
    <dgm:cxn modelId="{8B55914B-9EC1-415F-8D59-C8BD2DC02B93}" type="presParOf" srcId="{A2AE3E1F-B3DD-4620-97C9-DD25F6E4121C}" destId="{40D02B7F-7EDB-47C5-8715-1BF9A90435F0}" srcOrd="0" destOrd="0" presId="urn:microsoft.com/office/officeart/2005/8/layout/lProcess3"/>
    <dgm:cxn modelId="{5B9EAF12-90BE-4340-8B4B-D06142AB246D}" type="presParOf" srcId="{40D02B7F-7EDB-47C5-8715-1BF9A90435F0}" destId="{9A3072B0-86B8-43DE-916C-8B730E469ED3}" srcOrd="0" destOrd="0" presId="urn:microsoft.com/office/officeart/2005/8/layout/lProcess3"/>
    <dgm:cxn modelId="{8A6C95C6-D6B6-4D48-B2F8-04C2B0750D69}" type="presParOf" srcId="{40D02B7F-7EDB-47C5-8715-1BF9A90435F0}" destId="{FCBAEFCF-F447-4467-ADE9-C9A8231C7C9F}" srcOrd="1" destOrd="0" presId="urn:microsoft.com/office/officeart/2005/8/layout/lProcess3"/>
    <dgm:cxn modelId="{A48DF78B-809D-4EA7-AEA3-6E294EFD7836}" type="presParOf" srcId="{40D02B7F-7EDB-47C5-8715-1BF9A90435F0}" destId="{4CE551E7-4101-49CB-9827-1C9ADFEE3002}" srcOrd="2" destOrd="0" presId="urn:microsoft.com/office/officeart/2005/8/layout/lProcess3"/>
    <dgm:cxn modelId="{076EB5D8-E8A2-4134-811B-38553700B1FE}" type="presParOf" srcId="{40D02B7F-7EDB-47C5-8715-1BF9A90435F0}" destId="{3D4FD364-9C0F-4C36-8770-BDC7F8A62339}" srcOrd="3" destOrd="0" presId="urn:microsoft.com/office/officeart/2005/8/layout/lProcess3"/>
    <dgm:cxn modelId="{F3AE9A1C-4C93-423B-A4FB-1F61EA9D1E15}" type="presParOf" srcId="{40D02B7F-7EDB-47C5-8715-1BF9A90435F0}" destId="{A7E6C344-F9A7-4999-9C14-A2868935A3F8}" srcOrd="4" destOrd="0" presId="urn:microsoft.com/office/officeart/2005/8/layout/lProcess3"/>
    <dgm:cxn modelId="{B1088813-6E10-4927-BBB4-136002928AA3}" type="presParOf" srcId="{A2AE3E1F-B3DD-4620-97C9-DD25F6E4121C}" destId="{39CF0502-B63B-4869-9DF3-646E2C71A982}" srcOrd="1" destOrd="0" presId="urn:microsoft.com/office/officeart/2005/8/layout/lProcess3"/>
    <dgm:cxn modelId="{A96A522D-D125-4F56-B861-A9C7AADF1004}" type="presParOf" srcId="{A2AE3E1F-B3DD-4620-97C9-DD25F6E4121C}" destId="{1DACA394-B93C-4D01-91AA-3B11FF5A7050}" srcOrd="2" destOrd="0" presId="urn:microsoft.com/office/officeart/2005/8/layout/lProcess3"/>
    <dgm:cxn modelId="{6F2BCFC7-D9B6-4CE6-93D1-F4956E7811F8}" type="presParOf" srcId="{1DACA394-B93C-4D01-91AA-3B11FF5A7050}" destId="{FFFDBF88-A6AE-40D8-B912-BAEC0C1C88B7}" srcOrd="0" destOrd="0" presId="urn:microsoft.com/office/officeart/2005/8/layout/lProcess3"/>
    <dgm:cxn modelId="{7E94F125-13A9-447E-9AE3-066D718F6894}" type="presParOf" srcId="{1DACA394-B93C-4D01-91AA-3B11FF5A7050}" destId="{9A85B841-0D0B-41AF-8D51-C897C91400E7}" srcOrd="1" destOrd="0" presId="urn:microsoft.com/office/officeart/2005/8/layout/lProcess3"/>
    <dgm:cxn modelId="{84370BBB-7742-4EC3-9D40-137E6432FC5B}" type="presParOf" srcId="{1DACA394-B93C-4D01-91AA-3B11FF5A7050}" destId="{60F0FA66-7DD0-4183-BED8-6A4349F16A29}" srcOrd="2" destOrd="0" presId="urn:microsoft.com/office/officeart/2005/8/layout/lProcess3"/>
    <dgm:cxn modelId="{56A3DDDF-75D3-4E59-88A3-F9EB41A16A04}" type="presParOf" srcId="{1DACA394-B93C-4D01-91AA-3B11FF5A7050}" destId="{6378CAFA-12FC-4CDA-8845-46E06A208086}" srcOrd="3" destOrd="0" presId="urn:microsoft.com/office/officeart/2005/8/layout/lProcess3"/>
    <dgm:cxn modelId="{C8BFC95B-1DFD-4025-B1EF-CD5306B5EEA4}" type="presParOf" srcId="{1DACA394-B93C-4D01-91AA-3B11FF5A7050}" destId="{3B676D04-0C7E-42A4-9B21-BEB3DA8B72A8}" srcOrd="4" destOrd="0" presId="urn:microsoft.com/office/officeart/2005/8/layout/lProcess3"/>
    <dgm:cxn modelId="{BC72CC50-5355-4B61-90BC-E00C3454C50E}" type="presParOf" srcId="{A2AE3E1F-B3DD-4620-97C9-DD25F6E4121C}" destId="{6B8B2F5C-611A-4C44-A8FA-6F741E2024AA}" srcOrd="3" destOrd="0" presId="urn:microsoft.com/office/officeart/2005/8/layout/lProcess3"/>
    <dgm:cxn modelId="{024B52F0-E3B4-480A-B5EA-5E5398130555}" type="presParOf" srcId="{A2AE3E1F-B3DD-4620-97C9-DD25F6E4121C}" destId="{EB4F3AFF-F889-4A32-A9BE-CFAC1464C039}" srcOrd="4" destOrd="0" presId="urn:microsoft.com/office/officeart/2005/8/layout/lProcess3"/>
    <dgm:cxn modelId="{FB4336CE-57CC-42B6-AC35-95D472987786}" type="presParOf" srcId="{EB4F3AFF-F889-4A32-A9BE-CFAC1464C039}" destId="{26EC003E-7098-48AD-A5BC-3296580BE2B6}" srcOrd="0" destOrd="0" presId="urn:microsoft.com/office/officeart/2005/8/layout/lProcess3"/>
    <dgm:cxn modelId="{253E65F6-AC3B-473F-8ABD-B9002077282D}" type="presParOf" srcId="{EB4F3AFF-F889-4A32-A9BE-CFAC1464C039}" destId="{A3618F66-B87F-4B06-A98A-0C312B9B8421}" srcOrd="1" destOrd="0" presId="urn:microsoft.com/office/officeart/2005/8/layout/lProcess3"/>
    <dgm:cxn modelId="{E609ACC2-1CD6-43F7-9AD7-0C6305A3EC5C}" type="presParOf" srcId="{EB4F3AFF-F889-4A32-A9BE-CFAC1464C039}" destId="{98185FB8-5235-4915-90BB-7EE2A68D4037}" srcOrd="2" destOrd="0" presId="urn:microsoft.com/office/officeart/2005/8/layout/lProcess3"/>
    <dgm:cxn modelId="{60061D09-20C6-4C71-86DD-D4BA48DF6F50}" type="presParOf" srcId="{EB4F3AFF-F889-4A32-A9BE-CFAC1464C039}" destId="{3A5FD8BC-C68A-4D7D-818C-D09C3794E5FC}" srcOrd="3" destOrd="0" presId="urn:microsoft.com/office/officeart/2005/8/layout/lProcess3"/>
    <dgm:cxn modelId="{90010BAC-6A53-4D98-9C83-DCE85F57359F}" type="presParOf" srcId="{EB4F3AFF-F889-4A32-A9BE-CFAC1464C039}" destId="{1DEB84C0-F37F-41B3-91BF-B0C9E7C73352}" srcOrd="4" destOrd="0" presId="urn:microsoft.com/office/officeart/2005/8/layout/lProcess3"/>
    <dgm:cxn modelId="{7E5AAAD4-920F-4CA7-925E-E330A287F71A}" type="presParOf" srcId="{A2AE3E1F-B3DD-4620-97C9-DD25F6E4121C}" destId="{32B9FA4C-1FBB-4B32-A6F7-02DDA88EE63F}" srcOrd="5" destOrd="0" presId="urn:microsoft.com/office/officeart/2005/8/layout/lProcess3"/>
    <dgm:cxn modelId="{C75146D7-1876-413F-AD0F-D686E95F6C9A}" type="presParOf" srcId="{A2AE3E1F-B3DD-4620-97C9-DD25F6E4121C}" destId="{53F5BB01-9A9A-43EC-A2AD-E428D42BAC25}" srcOrd="6" destOrd="0" presId="urn:microsoft.com/office/officeart/2005/8/layout/lProcess3"/>
    <dgm:cxn modelId="{906E535A-7D7E-405C-B23B-41058DD7A62F}" type="presParOf" srcId="{53F5BB01-9A9A-43EC-A2AD-E428D42BAC25}" destId="{74573CFA-5536-49D0-B4EC-1E395E83DBDD}" srcOrd="0" destOrd="0" presId="urn:microsoft.com/office/officeart/2005/8/layout/lProcess3"/>
    <dgm:cxn modelId="{90C1A44B-2003-4482-B77F-F61A1F181103}" type="presParOf" srcId="{53F5BB01-9A9A-43EC-A2AD-E428D42BAC25}" destId="{974F8F4D-F7D1-4672-8868-F92AFCCBF5D3}" srcOrd="1" destOrd="0" presId="urn:microsoft.com/office/officeart/2005/8/layout/lProcess3"/>
    <dgm:cxn modelId="{B0191938-5ABF-4827-B7F3-D845CCD29682}" type="presParOf" srcId="{53F5BB01-9A9A-43EC-A2AD-E428D42BAC25}" destId="{45EA2421-C53A-4FF5-B55F-207B44F62F9E}" srcOrd="2" destOrd="0" presId="urn:microsoft.com/office/officeart/2005/8/layout/lProcess3"/>
    <dgm:cxn modelId="{AE7C0CC1-AC14-494D-8657-2DA2F8B998F5}" type="presParOf" srcId="{53F5BB01-9A9A-43EC-A2AD-E428D42BAC25}" destId="{B7486598-E278-4811-8628-F68CDF54288F}" srcOrd="3" destOrd="0" presId="urn:microsoft.com/office/officeart/2005/8/layout/lProcess3"/>
    <dgm:cxn modelId="{22BBA70B-AF2B-4735-A90F-B6CC59B847E7}" type="presParOf" srcId="{53F5BB01-9A9A-43EC-A2AD-E428D42BAC25}" destId="{A19D4D8B-0629-4CD7-93F0-4522B3116DF4}" srcOrd="4" destOrd="0" presId="urn:microsoft.com/office/officeart/2005/8/layout/lProcess3"/>
    <dgm:cxn modelId="{AED6D812-08C5-4127-BDF5-78B3BB1634FA}" type="presParOf" srcId="{53F5BB01-9A9A-43EC-A2AD-E428D42BAC25}" destId="{D90187D3-4125-4E5F-977D-038CD2FFE68C}" srcOrd="5" destOrd="0" presId="urn:microsoft.com/office/officeart/2005/8/layout/lProcess3"/>
    <dgm:cxn modelId="{0642097A-169F-402D-B4D0-88F04BE3D922}" type="presParOf" srcId="{53F5BB01-9A9A-43EC-A2AD-E428D42BAC25}" destId="{399AA57E-6F02-4385-A8CE-CC3B46E4AE42}" srcOrd="6" destOrd="0" presId="urn:microsoft.com/office/officeart/2005/8/layout/lProcess3"/>
    <dgm:cxn modelId="{63C7D3FF-2BD9-4601-8B87-62F42D14A7F7}" type="presParOf" srcId="{A2AE3E1F-B3DD-4620-97C9-DD25F6E4121C}" destId="{B30B3E9E-DD12-4607-8948-5D9F1CBBAE82}" srcOrd="7" destOrd="0" presId="urn:microsoft.com/office/officeart/2005/8/layout/lProcess3"/>
    <dgm:cxn modelId="{9F1277D9-9992-49B6-856E-B5F85F0EF4B9}" type="presParOf" srcId="{A2AE3E1F-B3DD-4620-97C9-DD25F6E4121C}" destId="{EF4D291C-691A-4336-948D-B8D1711CA5FB}" srcOrd="8" destOrd="0" presId="urn:microsoft.com/office/officeart/2005/8/layout/lProcess3"/>
    <dgm:cxn modelId="{DD7C7650-5E7F-47F5-9901-1F08F313B329}" type="presParOf" srcId="{EF4D291C-691A-4336-948D-B8D1711CA5FB}" destId="{DCB16894-251D-485D-BBAA-1068560F3DE1}" srcOrd="0" destOrd="0" presId="urn:microsoft.com/office/officeart/2005/8/layout/lProcess3"/>
    <dgm:cxn modelId="{73632393-FE55-4120-BD3E-5E05DE6F76F3}" type="presParOf" srcId="{EF4D291C-691A-4336-948D-B8D1711CA5FB}" destId="{C3E10E04-C621-48C2-80D6-2E6A776F5B4E}" srcOrd="1" destOrd="0" presId="urn:microsoft.com/office/officeart/2005/8/layout/lProcess3"/>
    <dgm:cxn modelId="{07BA5A80-9734-4AFB-80CA-4C0524BFDEA9}" type="presParOf" srcId="{EF4D291C-691A-4336-948D-B8D1711CA5FB}" destId="{0C7206FD-EE69-4A00-8970-1D7E4D995CB1}" srcOrd="2" destOrd="0" presId="urn:microsoft.com/office/officeart/2005/8/layout/lProcess3"/>
    <dgm:cxn modelId="{D46568C3-BD5B-4C37-9DB2-9FAB62176432}" type="presParOf" srcId="{EF4D291C-691A-4336-948D-B8D1711CA5FB}" destId="{40BC0A5A-3308-4113-9A64-46F42686EA8B}" srcOrd="3" destOrd="0" presId="urn:microsoft.com/office/officeart/2005/8/layout/lProcess3"/>
    <dgm:cxn modelId="{DD41DA29-18D1-4B72-8B40-F64EB90F94F1}" type="presParOf" srcId="{EF4D291C-691A-4336-948D-B8D1711CA5FB}" destId="{9B097809-F1AF-4608-869D-0EF27416490F}" srcOrd="4" destOrd="0" presId="urn:microsoft.com/office/officeart/2005/8/layout/lProcess3"/>
    <dgm:cxn modelId="{A080C005-ED9C-4EA1-A941-EE3F36766F58}" type="presParOf" srcId="{A2AE3E1F-B3DD-4620-97C9-DD25F6E4121C}" destId="{69D9B2E4-FC4C-4CED-A014-87CA3C3D03A6}" srcOrd="9" destOrd="0" presId="urn:microsoft.com/office/officeart/2005/8/layout/lProcess3"/>
    <dgm:cxn modelId="{2AC6E47E-88BF-4A63-91F2-E8F76E6DB821}" type="presParOf" srcId="{A2AE3E1F-B3DD-4620-97C9-DD25F6E4121C}" destId="{BFBEF22B-493B-42A8-98BE-69603790F6B1}" srcOrd="10" destOrd="0" presId="urn:microsoft.com/office/officeart/2005/8/layout/lProcess3"/>
    <dgm:cxn modelId="{63EDF906-9B7A-4FD2-B05B-DF9DA28C6A9F}" type="presParOf" srcId="{BFBEF22B-493B-42A8-98BE-69603790F6B1}" destId="{F88D9179-99C9-4297-9CA8-A99DDE4E9F8C}" srcOrd="0" destOrd="0" presId="urn:microsoft.com/office/officeart/2005/8/layout/lProcess3"/>
    <dgm:cxn modelId="{1434E529-93B5-4BCC-A516-ADFFF730D541}" type="presParOf" srcId="{A2AE3E1F-B3DD-4620-97C9-DD25F6E4121C}" destId="{361E86EF-B727-4CCD-9CF6-CA9E0A0403D3}" srcOrd="11" destOrd="0" presId="urn:microsoft.com/office/officeart/2005/8/layout/lProcess3"/>
    <dgm:cxn modelId="{EB8FCDA6-C576-4159-99D6-AA9806E7626B}" type="presParOf" srcId="{A2AE3E1F-B3DD-4620-97C9-DD25F6E4121C}" destId="{13A4A9D9-FCDD-45B2-884E-CC0A729312F4}" srcOrd="12" destOrd="0" presId="urn:microsoft.com/office/officeart/2005/8/layout/lProcess3"/>
    <dgm:cxn modelId="{713CCB27-056F-4730-BEF9-1D74FE423B93}" type="presParOf" srcId="{13A4A9D9-FCDD-45B2-884E-CC0A729312F4}" destId="{7D3397E7-7A35-41B4-9C3F-CDF71C26EABE}" srcOrd="0" destOrd="0" presId="urn:microsoft.com/office/officeart/2005/8/layout/lProcess3"/>
    <dgm:cxn modelId="{BE2BFDC2-742D-40B8-983F-2DFAF88C1876}" type="presParOf" srcId="{13A4A9D9-FCDD-45B2-884E-CC0A729312F4}" destId="{AD887564-4590-4365-90FA-162051546A24}" srcOrd="1" destOrd="0" presId="urn:microsoft.com/office/officeart/2005/8/layout/lProcess3"/>
    <dgm:cxn modelId="{17939C02-DE2D-4D30-BC37-B79148955D86}" type="presParOf" srcId="{13A4A9D9-FCDD-45B2-884E-CC0A729312F4}" destId="{D7352069-B14E-48F8-A10E-C60786B61AA1}" srcOrd="2" destOrd="0" presId="urn:microsoft.com/office/officeart/2005/8/layout/lProcess3"/>
    <dgm:cxn modelId="{4205D387-CA90-43A3-B56E-6FB1AB147AD8}" type="presParOf" srcId="{13A4A9D9-FCDD-45B2-884E-CC0A729312F4}" destId="{62BFD0CD-15E2-4F30-B705-3FBE9052ABDC}" srcOrd="3" destOrd="0" presId="urn:microsoft.com/office/officeart/2005/8/layout/lProcess3"/>
    <dgm:cxn modelId="{1D3BC5CB-1372-4342-8212-28DFAAA827E2}" type="presParOf" srcId="{13A4A9D9-FCDD-45B2-884E-CC0A729312F4}" destId="{CF07CDAA-9949-42D2-A888-03DAE9F4F566}" srcOrd="4" destOrd="0" presId="urn:microsoft.com/office/officeart/2005/8/layout/lProcess3"/>
    <dgm:cxn modelId="{F1A6FF25-EE7D-41A7-834F-C2C4127CDEB2}" type="presParOf" srcId="{13A4A9D9-FCDD-45B2-884E-CC0A729312F4}" destId="{42E596CD-8ECD-48B7-A0D5-8649C0865D87}" srcOrd="5" destOrd="0" presId="urn:microsoft.com/office/officeart/2005/8/layout/lProcess3"/>
    <dgm:cxn modelId="{89B207C5-74F3-4044-B3B3-29849EEEC899}" type="presParOf" srcId="{13A4A9D9-FCDD-45B2-884E-CC0A729312F4}" destId="{3607F5E9-56EC-4500-9D69-63BB49242517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072B0-86B8-43DE-916C-8B730E469ED3}">
      <dsp:nvSpPr>
        <dsp:cNvPr id="0" name=""/>
        <dsp:cNvSpPr/>
      </dsp:nvSpPr>
      <dsp:spPr>
        <a:xfrm>
          <a:off x="1293773" y="2109"/>
          <a:ext cx="1680975" cy="672390"/>
        </a:xfrm>
        <a:prstGeom prst="chevron">
          <a:avLst/>
        </a:prstGeom>
        <a:solidFill>
          <a:srgbClr val="2D3B4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Create Statement Vouchers</a:t>
          </a:r>
        </a:p>
      </dsp:txBody>
      <dsp:txXfrm>
        <a:off x="1629968" y="2109"/>
        <a:ext cx="1008585" cy="672390"/>
      </dsp:txXfrm>
    </dsp:sp>
    <dsp:sp modelId="{4CE551E7-4101-49CB-9827-1C9ADFEE3002}">
      <dsp:nvSpPr>
        <dsp:cNvPr id="0" name=""/>
        <dsp:cNvSpPr/>
      </dsp:nvSpPr>
      <dsp:spPr>
        <a:xfrm>
          <a:off x="2756222" y="59263"/>
          <a:ext cx="1395209" cy="558083"/>
        </a:xfrm>
        <a:prstGeom prst="chevron">
          <a:avLst/>
        </a:prstGeom>
        <a:solidFill>
          <a:srgbClr val="8294A8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Create statement vouchers for asset accounts.</a:t>
          </a:r>
        </a:p>
      </dsp:txBody>
      <dsp:txXfrm>
        <a:off x="3035264" y="59263"/>
        <a:ext cx="837126" cy="558083"/>
      </dsp:txXfrm>
    </dsp:sp>
    <dsp:sp modelId="{A7E6C344-F9A7-4999-9C14-A2868935A3F8}">
      <dsp:nvSpPr>
        <dsp:cNvPr id="0" name=""/>
        <dsp:cNvSpPr/>
      </dsp:nvSpPr>
      <dsp:spPr>
        <a:xfrm>
          <a:off x="3956103" y="59263"/>
          <a:ext cx="2300729" cy="558083"/>
        </a:xfrm>
        <a:prstGeom prst="chevron">
          <a:avLst/>
        </a:prstGeom>
        <a:solidFill>
          <a:srgbClr val="B8C5D4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Prepares for bank reconciliation.</a:t>
          </a:r>
        </a:p>
      </dsp:txBody>
      <dsp:txXfrm>
        <a:off x="4235145" y="59263"/>
        <a:ext cx="1742646" cy="558083"/>
      </dsp:txXfrm>
    </dsp:sp>
    <dsp:sp modelId="{FFFDBF88-A6AE-40D8-B912-BAEC0C1C88B7}">
      <dsp:nvSpPr>
        <dsp:cNvPr id="0" name=""/>
        <dsp:cNvSpPr/>
      </dsp:nvSpPr>
      <dsp:spPr>
        <a:xfrm>
          <a:off x="1293773" y="768634"/>
          <a:ext cx="1680975" cy="672390"/>
        </a:xfrm>
        <a:prstGeom prst="chevron">
          <a:avLst/>
        </a:prstGeom>
        <a:solidFill>
          <a:srgbClr val="8EA6D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Bank Reconciliation</a:t>
          </a:r>
        </a:p>
      </dsp:txBody>
      <dsp:txXfrm>
        <a:off x="1629968" y="768634"/>
        <a:ext cx="1008585" cy="672390"/>
      </dsp:txXfrm>
    </dsp:sp>
    <dsp:sp modelId="{60F0FA66-7DD0-4183-BED8-6A4349F16A29}">
      <dsp:nvSpPr>
        <dsp:cNvPr id="0" name=""/>
        <dsp:cNvSpPr/>
      </dsp:nvSpPr>
      <dsp:spPr>
        <a:xfrm>
          <a:off x="2756222" y="825788"/>
          <a:ext cx="3943379" cy="558083"/>
        </a:xfrm>
        <a:prstGeom prst="chevron">
          <a:avLst/>
        </a:prstGeom>
        <a:solidFill>
          <a:srgbClr val="D5E2FA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Reconcile bank accounts for asset accounts.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Tip for FIMS/CSData clients</a:t>
          </a:r>
          <a:r>
            <a:rPr lang="en-US" sz="700" kern="1200" dirty="0"/>
            <a:t>: </a:t>
          </a:r>
          <a:r>
            <a:rPr lang="en-US" sz="700" b="0" kern="1200" dirty="0"/>
            <a:t>Reverse reconcile is </a:t>
          </a:r>
          <a:r>
            <a:rPr lang="en-US" sz="700" kern="1200" dirty="0"/>
            <a:t>required to show prior month outstanding transactions going forward. The </a:t>
          </a:r>
          <a:r>
            <a:rPr lang="en-US" sz="700" b="0" kern="1200" dirty="0"/>
            <a:t>first bank reconcile </a:t>
          </a:r>
          <a:r>
            <a:rPr lang="en-US" sz="700" kern="1200" dirty="0"/>
            <a:t>should be created for a month that was reconciled in the legacy system, at least two months back. </a:t>
          </a:r>
          <a:br>
            <a:rPr lang="en-US" sz="700" kern="1200" dirty="0"/>
          </a:br>
          <a:r>
            <a:rPr lang="en-US" sz="700" kern="1200" dirty="0"/>
            <a:t>If mid-month switch to </a:t>
          </a:r>
          <a:r>
            <a:rPr lang="en-US" sz="700" kern="1200" dirty="0" err="1"/>
            <a:t>CommunitySuite</a:t>
          </a:r>
          <a:r>
            <a:rPr lang="en-US" sz="700" kern="1200" dirty="0"/>
            <a:t>, go three months back.</a:t>
          </a:r>
        </a:p>
      </dsp:txBody>
      <dsp:txXfrm>
        <a:off x="3035264" y="825788"/>
        <a:ext cx="3385296" cy="558083"/>
      </dsp:txXfrm>
    </dsp:sp>
    <dsp:sp modelId="{3B676D04-0C7E-42A4-9B21-BEB3DA8B72A8}">
      <dsp:nvSpPr>
        <dsp:cNvPr id="0" name=""/>
        <dsp:cNvSpPr/>
      </dsp:nvSpPr>
      <dsp:spPr>
        <a:xfrm>
          <a:off x="6504272" y="825788"/>
          <a:ext cx="1622754" cy="558083"/>
        </a:xfrm>
        <a:prstGeom prst="chevron">
          <a:avLst/>
        </a:prstGeom>
        <a:solidFill>
          <a:srgbClr val="F2F7FF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Prepares for revenue share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by recording correct account balances.</a:t>
          </a:r>
        </a:p>
      </dsp:txBody>
      <dsp:txXfrm>
        <a:off x="6783314" y="825788"/>
        <a:ext cx="1064671" cy="558083"/>
      </dsp:txXfrm>
    </dsp:sp>
    <dsp:sp modelId="{26EC003E-7098-48AD-A5BC-3296580BE2B6}">
      <dsp:nvSpPr>
        <dsp:cNvPr id="0" name=""/>
        <dsp:cNvSpPr/>
      </dsp:nvSpPr>
      <dsp:spPr>
        <a:xfrm>
          <a:off x="1293773" y="1535159"/>
          <a:ext cx="1680975" cy="672390"/>
        </a:xfrm>
        <a:prstGeom prst="chevron">
          <a:avLst/>
        </a:prstGeom>
        <a:solidFill>
          <a:srgbClr val="F6B845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Balance</a:t>
          </a:r>
          <a:br>
            <a:rPr lang="en-US" sz="1300" kern="1200" dirty="0"/>
          </a:br>
          <a:r>
            <a:rPr lang="en-US" sz="1300" kern="1200" dirty="0"/>
            <a:t> Swap / Cash Management</a:t>
          </a:r>
        </a:p>
      </dsp:txBody>
      <dsp:txXfrm>
        <a:off x="1629968" y="1535159"/>
        <a:ext cx="1008585" cy="672390"/>
      </dsp:txXfrm>
    </dsp:sp>
    <dsp:sp modelId="{98185FB8-5235-4915-90BB-7EE2A68D4037}">
      <dsp:nvSpPr>
        <dsp:cNvPr id="0" name=""/>
        <dsp:cNvSpPr/>
      </dsp:nvSpPr>
      <dsp:spPr>
        <a:xfrm>
          <a:off x="2756222" y="1592313"/>
          <a:ext cx="2657191" cy="558083"/>
        </a:xfrm>
        <a:prstGeom prst="chevron">
          <a:avLst/>
        </a:prstGeom>
        <a:solidFill>
          <a:srgbClr val="F2CC85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rgbClr val="010000"/>
              </a:solidFill>
              <a:latin typeface="Calibri Light" panose="020F0302020204030204"/>
            </a:rPr>
            <a:t>Swap as of last day of the month if not already done. </a:t>
          </a:r>
          <a:br>
            <a:rPr lang="en-US" sz="700" kern="1200" dirty="0">
              <a:solidFill>
                <a:srgbClr val="010000"/>
              </a:solidFill>
              <a:latin typeface="Calibri Light" panose="020F0302020204030204"/>
            </a:rPr>
          </a:br>
          <a:br>
            <a:rPr lang="en-US" sz="700" kern="1200" dirty="0">
              <a:solidFill>
                <a:srgbClr val="010000"/>
              </a:solidFill>
              <a:latin typeface="Calibri Light" panose="020F0302020204030204"/>
            </a:rPr>
          </a:br>
          <a:r>
            <a:rPr lang="en-US" sz="700" kern="1200" dirty="0"/>
            <a:t>Calculation based on investment strategies set on funds, minimum checking balance, payables, and keep Spendable in Checking setting.</a:t>
          </a:r>
        </a:p>
      </dsp:txBody>
      <dsp:txXfrm>
        <a:off x="3035264" y="1592313"/>
        <a:ext cx="2099108" cy="558083"/>
      </dsp:txXfrm>
    </dsp:sp>
    <dsp:sp modelId="{1DEB84C0-F37F-41B3-91BF-B0C9E7C73352}">
      <dsp:nvSpPr>
        <dsp:cNvPr id="0" name=""/>
        <dsp:cNvSpPr/>
      </dsp:nvSpPr>
      <dsp:spPr>
        <a:xfrm>
          <a:off x="5218084" y="1592313"/>
          <a:ext cx="2782481" cy="558083"/>
        </a:xfrm>
        <a:prstGeom prst="chevron">
          <a:avLst/>
        </a:prstGeom>
        <a:solidFill>
          <a:srgbClr val="FCE5BB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Prepares for revenue share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 by recording appropriate fund balances in asset accounts.</a:t>
          </a:r>
        </a:p>
      </dsp:txBody>
      <dsp:txXfrm>
        <a:off x="5497126" y="1592313"/>
        <a:ext cx="2224398" cy="558083"/>
      </dsp:txXfrm>
    </dsp:sp>
    <dsp:sp modelId="{74573CFA-5536-49D0-B4EC-1E395E83DBDD}">
      <dsp:nvSpPr>
        <dsp:cNvPr id="0" name=""/>
        <dsp:cNvSpPr/>
      </dsp:nvSpPr>
      <dsp:spPr>
        <a:xfrm>
          <a:off x="1293773" y="2301684"/>
          <a:ext cx="1680975" cy="672390"/>
        </a:xfrm>
        <a:prstGeom prst="chevron">
          <a:avLst/>
        </a:prstGeom>
        <a:solidFill>
          <a:srgbClr val="F6B845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Run Revenue Share</a:t>
          </a:r>
        </a:p>
      </dsp:txBody>
      <dsp:txXfrm>
        <a:off x="1629968" y="2301684"/>
        <a:ext cx="1008585" cy="672390"/>
      </dsp:txXfrm>
    </dsp:sp>
    <dsp:sp modelId="{45EA2421-C53A-4FF5-B55F-207B44F62F9E}">
      <dsp:nvSpPr>
        <dsp:cNvPr id="0" name=""/>
        <dsp:cNvSpPr/>
      </dsp:nvSpPr>
      <dsp:spPr>
        <a:xfrm>
          <a:off x="2756222" y="2358838"/>
          <a:ext cx="1395209" cy="558083"/>
        </a:xfrm>
        <a:prstGeom prst="chevron">
          <a:avLst/>
        </a:prstGeom>
        <a:solidFill>
          <a:srgbClr val="F5CA7A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Asset accounts must have a v</a:t>
          </a:r>
          <a:r>
            <a:rPr lang="en-US" sz="700" b="0" kern="1200" dirty="0"/>
            <a:t>endor and the</a:t>
          </a:r>
          <a:br>
            <a:rPr lang="en-US" sz="700" b="0" kern="1200" dirty="0"/>
          </a:br>
          <a:r>
            <a:rPr lang="en-US" sz="700" b="0" kern="1200" dirty="0"/>
            <a:t>Manage Cash setting enabled.</a:t>
          </a:r>
        </a:p>
      </dsp:txBody>
      <dsp:txXfrm>
        <a:off x="3035264" y="2358838"/>
        <a:ext cx="837126" cy="558083"/>
      </dsp:txXfrm>
    </dsp:sp>
    <dsp:sp modelId="{A19D4D8B-0629-4CD7-93F0-4522B3116DF4}">
      <dsp:nvSpPr>
        <dsp:cNvPr id="0" name=""/>
        <dsp:cNvSpPr/>
      </dsp:nvSpPr>
      <dsp:spPr>
        <a:xfrm>
          <a:off x="3956103" y="2358838"/>
          <a:ext cx="1914409" cy="558083"/>
        </a:xfrm>
        <a:prstGeom prst="chevron">
          <a:avLst/>
        </a:prstGeom>
        <a:solidFill>
          <a:srgbClr val="F7DDAB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 dirty="0"/>
            <a:t>Prior </a:t>
          </a:r>
          <a:r>
            <a:rPr lang="en-US" sz="700" kern="1200" dirty="0"/>
            <a:t>bank</a:t>
          </a:r>
          <a:r>
            <a:rPr lang="en-US" sz="700" b="0" kern="1200" dirty="0"/>
            <a:t> reconciliation </a:t>
          </a:r>
          <a:br>
            <a:rPr lang="en-US" sz="700" b="0" kern="1200" dirty="0"/>
          </a:br>
          <a:r>
            <a:rPr lang="en-US" sz="700" b="0" kern="1200" dirty="0"/>
            <a:t>is not required but highly recommended</a:t>
          </a:r>
          <a:r>
            <a:rPr lang="en-US" sz="700" b="1" kern="1200" dirty="0"/>
            <a:t>.</a:t>
          </a:r>
          <a:endParaRPr lang="en-US" sz="700" kern="1200" dirty="0"/>
        </a:p>
      </dsp:txBody>
      <dsp:txXfrm>
        <a:off x="4235145" y="2358838"/>
        <a:ext cx="1356326" cy="558083"/>
      </dsp:txXfrm>
    </dsp:sp>
    <dsp:sp modelId="{399AA57E-6F02-4385-A8CE-CC3B46E4AE42}">
      <dsp:nvSpPr>
        <dsp:cNvPr id="0" name=""/>
        <dsp:cNvSpPr/>
      </dsp:nvSpPr>
      <dsp:spPr>
        <a:xfrm>
          <a:off x="5675183" y="2358838"/>
          <a:ext cx="1395209" cy="558083"/>
        </a:xfrm>
        <a:prstGeom prst="chevron">
          <a:avLst/>
        </a:prstGeom>
        <a:solidFill>
          <a:srgbClr val="FAEFD9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Prepares for admin fees.</a:t>
          </a:r>
        </a:p>
      </dsp:txBody>
      <dsp:txXfrm>
        <a:off x="5954225" y="2358838"/>
        <a:ext cx="837126" cy="558083"/>
      </dsp:txXfrm>
    </dsp:sp>
    <dsp:sp modelId="{DCB16894-251D-485D-BBAA-1068560F3DE1}">
      <dsp:nvSpPr>
        <dsp:cNvPr id="0" name=""/>
        <dsp:cNvSpPr/>
      </dsp:nvSpPr>
      <dsp:spPr>
        <a:xfrm>
          <a:off x="1293773" y="3068209"/>
          <a:ext cx="1680975" cy="672390"/>
        </a:xfrm>
        <a:prstGeom prst="chevron">
          <a:avLst/>
        </a:prstGeom>
        <a:solidFill>
          <a:srgbClr val="F26B2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Run Admin</a:t>
          </a:r>
          <a:br>
            <a:rPr lang="en-US" sz="1300" kern="1200" dirty="0"/>
          </a:br>
          <a:r>
            <a:rPr lang="en-US" sz="1300" kern="1200" dirty="0"/>
            <a:t> Fees</a:t>
          </a:r>
        </a:p>
      </dsp:txBody>
      <dsp:txXfrm>
        <a:off x="1629968" y="3068209"/>
        <a:ext cx="1008585" cy="672390"/>
      </dsp:txXfrm>
    </dsp:sp>
    <dsp:sp modelId="{0C7206FD-EE69-4A00-8970-1D7E4D995CB1}">
      <dsp:nvSpPr>
        <dsp:cNvPr id="0" name=""/>
        <dsp:cNvSpPr/>
      </dsp:nvSpPr>
      <dsp:spPr>
        <a:xfrm>
          <a:off x="2756222" y="3125362"/>
          <a:ext cx="2379711" cy="558083"/>
        </a:xfrm>
        <a:prstGeom prst="chevron">
          <a:avLst/>
        </a:prstGeom>
        <a:solidFill>
          <a:srgbClr val="F28C55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Usually,</a:t>
          </a:r>
          <a:r>
            <a:rPr lang="en-US" sz="700" b="0" kern="1200" dirty="0"/>
            <a:t> revenue share is run before admin fees </a:t>
          </a:r>
          <a:br>
            <a:rPr lang="en-US" sz="700" b="0" kern="1200" dirty="0"/>
          </a:br>
          <a:r>
            <a:rPr lang="en-US" sz="700" b="0" kern="1200" dirty="0"/>
            <a:t>to </a:t>
          </a:r>
          <a:r>
            <a:rPr lang="en-US" sz="700" kern="1200" dirty="0"/>
            <a:t>base the fees on the funds' actual balances.</a:t>
          </a:r>
        </a:p>
      </dsp:txBody>
      <dsp:txXfrm>
        <a:off x="3035264" y="3125362"/>
        <a:ext cx="1821628" cy="558083"/>
      </dsp:txXfrm>
    </dsp:sp>
    <dsp:sp modelId="{9B097809-F1AF-4608-869D-0EF27416490F}">
      <dsp:nvSpPr>
        <dsp:cNvPr id="0" name=""/>
        <dsp:cNvSpPr/>
      </dsp:nvSpPr>
      <dsp:spPr>
        <a:xfrm>
          <a:off x="4940605" y="3125362"/>
          <a:ext cx="2059818" cy="558083"/>
        </a:xfrm>
        <a:prstGeom prst="chevron">
          <a:avLst/>
        </a:prstGeom>
        <a:solidFill>
          <a:srgbClr val="F2BDA0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May run balance swap again.</a:t>
          </a:r>
        </a:p>
      </dsp:txBody>
      <dsp:txXfrm>
        <a:off x="5219647" y="3125362"/>
        <a:ext cx="1501735" cy="558083"/>
      </dsp:txXfrm>
    </dsp:sp>
    <dsp:sp modelId="{F88D9179-99C9-4297-9CA8-A99DDE4E9F8C}">
      <dsp:nvSpPr>
        <dsp:cNvPr id="0" name=""/>
        <dsp:cNvSpPr/>
      </dsp:nvSpPr>
      <dsp:spPr>
        <a:xfrm>
          <a:off x="1293773" y="3834734"/>
          <a:ext cx="1680975" cy="672390"/>
        </a:xfrm>
        <a:prstGeom prst="chevron">
          <a:avLst/>
        </a:prstGeom>
        <a:solidFill>
          <a:srgbClr val="F26B2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 Light" panose="020F0302020204030204"/>
            </a:rPr>
            <a:t>Close the Books</a:t>
          </a:r>
        </a:p>
      </dsp:txBody>
      <dsp:txXfrm>
        <a:off x="1629968" y="3834734"/>
        <a:ext cx="1008585" cy="672390"/>
      </dsp:txXfrm>
    </dsp:sp>
    <dsp:sp modelId="{7D3397E7-7A35-41B4-9C3F-CDF71C26EABE}">
      <dsp:nvSpPr>
        <dsp:cNvPr id="0" name=""/>
        <dsp:cNvSpPr/>
      </dsp:nvSpPr>
      <dsp:spPr>
        <a:xfrm>
          <a:off x="1293773" y="4601259"/>
          <a:ext cx="1680975" cy="672390"/>
        </a:xfrm>
        <a:prstGeom prst="chevron">
          <a:avLst/>
        </a:prstGeom>
        <a:solidFill>
          <a:srgbClr val="2D3B4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Process Distributions</a:t>
          </a:r>
        </a:p>
      </dsp:txBody>
      <dsp:txXfrm>
        <a:off x="1629968" y="4601259"/>
        <a:ext cx="1008585" cy="672390"/>
      </dsp:txXfrm>
    </dsp:sp>
    <dsp:sp modelId="{D7352069-B14E-48F8-A10E-C60786B61AA1}">
      <dsp:nvSpPr>
        <dsp:cNvPr id="0" name=""/>
        <dsp:cNvSpPr/>
      </dsp:nvSpPr>
      <dsp:spPr>
        <a:xfrm>
          <a:off x="2756222" y="4658412"/>
          <a:ext cx="1794728" cy="558083"/>
        </a:xfrm>
        <a:prstGeom prst="chevron">
          <a:avLst/>
        </a:prstGeom>
        <a:solidFill>
          <a:srgbClr val="7E90A3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In case of a “use it or lose it” policy: Clear spendable first.</a:t>
          </a:r>
        </a:p>
      </dsp:txBody>
      <dsp:txXfrm>
        <a:off x="3035264" y="4658412"/>
        <a:ext cx="1236645" cy="558083"/>
      </dsp:txXfrm>
    </dsp:sp>
    <dsp:sp modelId="{CF07CDAA-9949-42D2-A888-03DAE9F4F566}">
      <dsp:nvSpPr>
        <dsp:cNvPr id="0" name=""/>
        <dsp:cNvSpPr/>
      </dsp:nvSpPr>
      <dsp:spPr>
        <a:xfrm>
          <a:off x="4355621" y="4658412"/>
          <a:ext cx="2224159" cy="558083"/>
        </a:xfrm>
        <a:prstGeom prst="chevron">
          <a:avLst/>
        </a:prstGeom>
        <a:solidFill>
          <a:srgbClr val="B0BFCF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 dirty="0"/>
            <a:t>Calculation date </a:t>
          </a:r>
          <a:r>
            <a:rPr lang="en-US" sz="700" kern="1200" dirty="0"/>
            <a:t>must be in a closed period.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 dirty="0"/>
            <a:t>Post </a:t>
          </a:r>
          <a:r>
            <a:rPr lang="en-US" sz="700" kern="1200" dirty="0"/>
            <a:t>date</a:t>
          </a:r>
          <a:r>
            <a:rPr lang="en-US" sz="700" b="0" kern="1200" dirty="0"/>
            <a:t> </a:t>
          </a:r>
          <a:r>
            <a:rPr lang="en-US" sz="700" kern="1200" dirty="0"/>
            <a:t>must be in an open period.</a:t>
          </a:r>
        </a:p>
      </dsp:txBody>
      <dsp:txXfrm>
        <a:off x="4634663" y="4658412"/>
        <a:ext cx="1666076" cy="558083"/>
      </dsp:txXfrm>
    </dsp:sp>
    <dsp:sp modelId="{3607F5E9-56EC-4500-9D69-63BB49242517}">
      <dsp:nvSpPr>
        <dsp:cNvPr id="0" name=""/>
        <dsp:cNvSpPr/>
      </dsp:nvSpPr>
      <dsp:spPr>
        <a:xfrm>
          <a:off x="6384452" y="4658412"/>
          <a:ext cx="1871395" cy="558083"/>
        </a:xfrm>
        <a:prstGeom prst="chevron">
          <a:avLst/>
        </a:prstGeom>
        <a:solidFill>
          <a:srgbClr val="E9F0F7"/>
        </a:solidFill>
        <a:ln w="1587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4445" rIns="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Can run </a:t>
          </a:r>
          <a:r>
            <a:rPr lang="en-US" sz="700" b="0" kern="1200" dirty="0"/>
            <a:t>multiple distributions o</a:t>
          </a:r>
          <a:r>
            <a:rPr lang="en-US" sz="700" kern="1200" dirty="0"/>
            <a:t>n a fund but not more than one distribution on the same day.</a:t>
          </a:r>
        </a:p>
      </dsp:txBody>
      <dsp:txXfrm>
        <a:off x="6663494" y="4658412"/>
        <a:ext cx="1313312" cy="558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32AFA-904A-408E-A48E-9A9E75B22C2F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D24C4-EE61-4763-B56E-EBA0111F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0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D0BE5-3D02-4871-8F08-D059C7826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6EA773-4AE7-4DD8-8A48-C7A934B5A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E0CFF-AF15-4BDD-BCAA-F310FC86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7BFE-4D51-475F-85A1-0BBB60B9A35F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86F3-97F7-4CDE-9394-CEE7217AB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917B1-DA61-492D-BFEC-21182240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3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BFEC-4C37-44E3-B969-27D8EFBA6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D144C-0AD6-40CA-8B29-D899CEDDC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935C-C708-41B4-A2FD-74F7D07BE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DFDD3-06FA-4582-B5BA-E33F59E918BE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15536-1ED4-4A18-9351-763E27DB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57B18-3F7B-4CED-B255-DE44FBFB5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3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09AB4F-5751-4D11-90ED-9B7718A62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7C6242-5059-4D5B-835A-7B29EBB5E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0D6C8-88C5-4C28-8F10-D2775B67F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D671-29B5-47D6-BFE1-5240A4805EF0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9C8B0-7A09-454D-AB24-0E04A733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01D32-148F-474C-B297-BE0F8F09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14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711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363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40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30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99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63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6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478DC-A581-495A-A363-FA495AAC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93252-0C1C-464E-A9C6-4D1DF2655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434C3-6012-4122-BBCD-AC08E31A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6951-0C49-4D12-8B91-2B05B9016CCA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FA7C8-7AC9-476D-B352-7874F0BDA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7923C-6954-4976-B42E-2E8B6BA7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61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5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34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7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4E32-B55F-44DC-B265-4067593CD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C8899-1E4F-4BCA-B176-98BA97367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DC70E-92F0-4063-AC3A-7DAE37179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683B-BD3D-41AD-AF1E-3393FE2499C8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C936E-9142-45A1-89F1-30B3399A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2460D-77AA-47B2-B498-486489DBE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6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E65A7-4804-4341-BECE-FEE8930A6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50105-5FE4-4F6B-B8BF-1B7DE7B140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D7AEDC-654F-4A73-9D6E-2461160C9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E52DC-1D58-4CA7-A633-874493EE8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52C8-852F-4A3C-99DF-B5B6F5B06B16}" type="datetime1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F4C2E-2534-4C8C-91F0-B0F241857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69D7AB-F59E-48E5-A9EF-167F0623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2B4F6-EA68-4C64-B1E4-743C3C73F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DEE3F-7782-4D15-92C2-9D66FEAAA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CB137-191A-4649-B86D-825026650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60BFC-B1F5-4EF8-918C-95AA36F84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44312F-6A01-4C78-AD9B-B0FEF0B88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501E0-0715-4791-8B79-1DDA6E671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40B0-BB0B-4214-977A-A138C4EE9D3D}" type="datetime1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178E7D-C78A-4D16-9CBB-0C57CBE2D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E13102-80F4-473E-B347-73E6AA1F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3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7035F-7AB3-4CF4-9FD8-D97B47CE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570D45-F7DE-4FFA-BF35-E8E37B133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F6DB-F1C2-4A44-B85E-534A8AB8D878}" type="datetime1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17CCBE-28FB-41F9-A6E8-4FD00FD86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7B8D4C-015E-4E19-AAA3-8CED690A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9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D4009-E47F-4E05-A1C8-FCCDC7F3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2884-4B09-4095-ADB1-CF793F995B8C}" type="datetime1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2FBA26-0210-4FDE-9853-F29037CCB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C4394-6875-4E82-8F32-5E406954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1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3F865-8C3A-4A46-8F1B-686C26CD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DF20C-2A7B-4CD7-95E3-292D6A19E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0BA28-F6C0-4C4A-A9FC-F4F5C660C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65F34-57A3-4B9B-A05E-7B0A358CB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BC83C-D100-4A25-9211-3D97F75E430B}" type="datetime1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963DD-B22E-43A7-BE5C-011C5049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B210D-5389-47A2-B1B5-CA9DF9E5F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7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7161-4502-44DF-B460-F8039B6D9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070EFE-5EAD-4AE8-A734-A633B72ED8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70917-CA1B-45DB-868B-EB3AC0B09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9391E-C288-48D8-AACF-C65B7F379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2CEC-4D43-4452-88A4-96CA077B2543}" type="datetime1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A33B2-D4EF-459B-98F7-BC0E19CAC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124A1-2D38-4AC0-A7AC-6DD930F9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4BE58-78B0-41EA-9CA7-02973F960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C51F3-972F-4DF6-8AFB-658D23774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0BEB5-2632-4C75-B662-A99C2BFDB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76A28-2C56-419D-BCAC-0B7AC5E3E4C6}" type="datetime1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02CFD-4456-4BF9-8064-456C19B55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87FB6-61E0-4743-B13E-99EA395B4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2BC6F-1F1C-4D9C-9098-24FECFF4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BB47A2-1CE5-4BF5-B71A-AD945F4E9E25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2A3A054-15E6-4F07-8229-7CC8F1B684F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>
            <a:extLst>
              <a:ext uri="{FF2B5EF4-FFF2-40B4-BE49-F238E27FC236}">
                <a16:creationId xmlns:a16="http://schemas.microsoft.com/office/drawing/2014/main" id="{FB8FB844-7874-47F7-A408-0A439FEA9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2608406" y="4434696"/>
            <a:ext cx="16761089" cy="3843307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2B9BD6E7-992D-4C77-B68B-13FB03A25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5011" y="548097"/>
            <a:ext cx="1554240" cy="11710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8B8CFB-1A9E-C4C2-079C-C12B6773F864}"/>
              </a:ext>
            </a:extLst>
          </p:cNvPr>
          <p:cNvSpPr txBox="1"/>
          <p:nvPr/>
        </p:nvSpPr>
        <p:spPr>
          <a:xfrm>
            <a:off x="1784047" y="2686201"/>
            <a:ext cx="796864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Muli"/>
                <a:cs typeface="Arial"/>
              </a:rPr>
              <a:t>End of Period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7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24315-BB4C-0ED6-302D-3AE920FF95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8481" y="180273"/>
            <a:ext cx="10058400" cy="8096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D3B4A"/>
                </a:solidFill>
              </a:rPr>
              <a:t>End of Period Overview</a:t>
            </a:r>
            <a:endParaRPr lang="en-US" dirty="0">
              <a:solidFill>
                <a:srgbClr val="2D3B4A"/>
              </a:solidFill>
              <a:cs typeface="Calibri Light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0D754C1-736A-18CC-1F0D-800D72AC50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4746472"/>
              </p:ext>
            </p:extLst>
          </p:nvPr>
        </p:nvGraphicFramePr>
        <p:xfrm>
          <a:off x="274681" y="989898"/>
          <a:ext cx="9549621" cy="527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oogle Shape;229;p49">
            <a:extLst>
              <a:ext uri="{FF2B5EF4-FFF2-40B4-BE49-F238E27FC236}">
                <a16:creationId xmlns:a16="http://schemas.microsoft.com/office/drawing/2014/main" id="{69F0AC3E-B226-9880-16DB-13F1880CA9B9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974934" y="6241081"/>
            <a:ext cx="2217066" cy="7701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158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>
            <a:extLst>
              <a:ext uri="{FF2B5EF4-FFF2-40B4-BE49-F238E27FC236}">
                <a16:creationId xmlns:a16="http://schemas.microsoft.com/office/drawing/2014/main" id="{FB8FB844-7874-47F7-A408-0A439FEA9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2608406" y="4434696"/>
            <a:ext cx="16761089" cy="3843307"/>
          </a:xfrm>
          <a:prstGeom prst="rect">
            <a:avLst/>
          </a:prstGeo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19F99A74-CA1C-4730-95A0-A71A5B31C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537" y="2551113"/>
            <a:ext cx="10431263" cy="1073150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Muli"/>
                <a:cs typeface="Arial"/>
              </a:rPr>
              <a:t>Thank you!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2B9BD6E7-992D-4C77-B68B-13FB03A25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22810" y="374091"/>
            <a:ext cx="1554240" cy="117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6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ant Technologies">
      <a:dk1>
        <a:srgbClr val="2D3B4A"/>
      </a:dk1>
      <a:lt1>
        <a:sysClr val="window" lastClr="FFFFFF"/>
      </a:lt1>
      <a:dk2>
        <a:srgbClr val="2D3B4A"/>
      </a:dk2>
      <a:lt2>
        <a:srgbClr val="E7E6E6"/>
      </a:lt2>
      <a:accent1>
        <a:srgbClr val="F6B845"/>
      </a:accent1>
      <a:accent2>
        <a:srgbClr val="2D3B4A"/>
      </a:accent2>
      <a:accent3>
        <a:srgbClr val="BFBFBF"/>
      </a:accent3>
      <a:accent4>
        <a:srgbClr val="CED7E1"/>
      </a:accent4>
      <a:accent5>
        <a:srgbClr val="9DB0C3"/>
      </a:accent5>
      <a:accent6>
        <a:srgbClr val="FFFFFF"/>
      </a:accent6>
      <a:hlink>
        <a:srgbClr val="3579A7"/>
      </a:hlink>
      <a:folHlink>
        <a:srgbClr val="3579A7"/>
      </a:folHlink>
    </a:clrScheme>
    <a:fontScheme name="Foundant Technologies">
      <a:majorFont>
        <a:latin typeface="Muli"/>
        <a:ea typeface=""/>
        <a:cs typeface=""/>
      </a:majorFont>
      <a:minorFont>
        <a:latin typeface="Mul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pany Template 1.pptx" id="{7032C9A0-AD6C-48A5-BB49-29C60872536A}" vid="{48413F44-F5A3-4900-8048-34400FBC031F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1bb78cb-06d5-4f71-9783-d0444659f02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372439FEE9E14A8E86D6DD9E8F9C21" ma:contentTypeVersion="11" ma:contentTypeDescription="Create a new document." ma:contentTypeScope="" ma:versionID="60ed0e520a9280a6b4e8da5961802b5d">
  <xsd:schema xmlns:xsd="http://www.w3.org/2001/XMLSchema" xmlns:xs="http://www.w3.org/2001/XMLSchema" xmlns:p="http://schemas.microsoft.com/office/2006/metadata/properties" xmlns:ns2="c1bb78cb-06d5-4f71-9783-d0444659f02c" xmlns:ns3="3c32a94c-0800-471d-a793-96c580907ca3" targetNamespace="http://schemas.microsoft.com/office/2006/metadata/properties" ma:root="true" ma:fieldsID="58c9a51fa06ae383e1b017e28b5a1e08" ns2:_="" ns3:_="">
    <xsd:import namespace="c1bb78cb-06d5-4f71-9783-d0444659f02c"/>
    <xsd:import namespace="3c32a94c-0800-471d-a793-96c580907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bb78cb-06d5-4f71-9783-d0444659f0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2a94c-0800-471d-a793-96c580907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4CB9CF-3D78-4E03-B7F1-53241EF47E98}">
  <ds:schemaRefs>
    <ds:schemaRef ds:uri="http://purl.org/dc/terms/"/>
    <ds:schemaRef ds:uri="http://schemas.openxmlformats.org/package/2006/metadata/core-properties"/>
    <ds:schemaRef ds:uri="3c32a94c-0800-471d-a793-96c580907ca3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c1bb78cb-06d5-4f71-9783-d0444659f02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58CFD69-F0F3-46E2-B612-F723189FB9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bb78cb-06d5-4f71-9783-d0444659f02c"/>
    <ds:schemaRef ds:uri="3c32a94c-0800-471d-a793-96c580907c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89C195-A8C9-4620-8C82-B8821869F1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Company Template 1</Template>
  <TotalTime>0</TotalTime>
  <Words>264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Retrospect</vt:lpstr>
      <vt:lpstr>PowerPoint Presentation</vt:lpstr>
      <vt:lpstr>End of Period Overview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CommunitySuite:  Building Templates</dc:title>
  <dc:creator>Jessica Welles</dc:creator>
  <cp:lastModifiedBy>Hanna Ray</cp:lastModifiedBy>
  <cp:revision>293</cp:revision>
  <dcterms:created xsi:type="dcterms:W3CDTF">2022-07-29T13:45:12Z</dcterms:created>
  <dcterms:modified xsi:type="dcterms:W3CDTF">2024-09-29T03:34:23Z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0x01010088372439FEE9E14A8E86D6DD9E8F9C21</vt:lpwstr>
  </property>
  <property fmtid="{D5CDD505-2E9C-101B-9397-08002B2CF9AE}" pid="3" name="MediaServiceImageTags">
    <vt:lpwstr/>
  </property>
  <property fmtid="{D5CDD505-2E9C-101B-9397-08002B2CF9AE}" pid="4" name="Order">
    <vt:r8>170500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